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64" r:id="rId3"/>
    <p:sldId id="275" r:id="rId4"/>
    <p:sldId id="263" r:id="rId5"/>
    <p:sldId id="259" r:id="rId6"/>
    <p:sldId id="261" r:id="rId7"/>
    <p:sldId id="257" r:id="rId8"/>
    <p:sldId id="272" r:id="rId9"/>
    <p:sldId id="276" r:id="rId10"/>
    <p:sldId id="268" r:id="rId11"/>
    <p:sldId id="269" r:id="rId12"/>
    <p:sldId id="270" r:id="rId13"/>
    <p:sldId id="260" r:id="rId14"/>
    <p:sldId id="262" r:id="rId15"/>
    <p:sldId id="266" r:id="rId16"/>
    <p:sldId id="265" r:id="rId17"/>
    <p:sldId id="258" r:id="rId18"/>
    <p:sldId id="267" r:id="rId19"/>
    <p:sldId id="271" r:id="rId20"/>
    <p:sldId id="274" r:id="rId21"/>
    <p:sldId id="273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7C64-DC1B-4680-B4B7-DAACAA6E2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3C08-174D-455E-9375-A6EAE7B92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2D4FEA-8DE4-49B4-963F-B275D273C4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5F0EC-9F63-421C-8C99-CB213F359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E365DB-1C1A-4679-B578-95EE68E5F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2085C-AF21-4B87-83B4-20651611D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3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0259-FA0C-45E0-B9EE-5B1E368C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A6E19-169C-4940-B732-86411CD14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1D0888-E457-477C-ADD9-C4F342CEC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57B45-9FAF-48E4-88C3-EE31878EE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249E70-3A57-4781-B6C3-AEDFB7FDD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7121-D6F6-4848-9F43-4536D3A8EE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55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4A89E1-A483-4F04-906B-A64C2F161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6BB51-32BD-4794-9F92-08906F35B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C6B36B-D11C-4634-8DDD-066CFA5A84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CF31A-5052-4EF1-894B-85B6D4687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53E060-C5E6-4FA4-8618-0CD57076F6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B9B2-AB17-42C2-993D-2EBA6E948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65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6F6F7-E66C-4A9D-BBEA-73C4F1EF3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01C8-48DA-45DE-A854-41FBE04D7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0BC94A-FDE9-494D-900A-4DBD75A30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E5B2B7-6EE4-4F4B-8254-8626949797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DBC9B6-1B2C-4398-BA6B-242754C8C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9FF68-6C01-4688-8E38-481C8EA6A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4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7C6A-1CB2-4F29-A9CA-F04211A4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A4662-397A-47E2-AE1C-06DFB0ADF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1F0E92-5F42-40BB-A609-B0E8FC862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B7E926-393C-4CB0-A82A-9ED6E99FB4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A6E96-B064-4BC9-8BD7-34E20B9FD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DFE99-C463-4107-88D6-61746C162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42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9B6D-4194-41D1-ADF6-C41724A8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092B5-199E-4F4A-BBDC-FE0F9BFD2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DC944-3BDC-4BEA-A794-8E9B8C247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6FC5DF-7515-4F6A-B2B7-5893D28D81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9E322-2EAA-4CEF-9023-3E6F9DAFF5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6008C4-D50D-4A5F-AF9B-B98D8C75C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2ACD3-4E8D-4F10-9CF9-ABD2CC08D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301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2952-1CEA-4EBA-B41D-4C8009E8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F06D-79A6-4402-9213-48B4C3A75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F1FDF-64AD-4DD7-9B47-2380A9E38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21D95-C631-4CB7-8D56-475B31EFD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D0F91-387B-49B8-BD4E-49F763938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D9C51B2-A880-41E8-9946-FBC73E2644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8474A31-4FD2-4E7C-A1BC-CCDF1B2BE5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355A5DE-85DB-46BC-85A4-22E368AD0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A9E69-B410-45E2-9B83-9E254B348B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00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C76BE-2CC3-4F07-988F-F524535A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E726C3-48D8-4B6B-8127-4F81119E7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CEA02F5-72D9-4B5D-951F-CBB3C3D4DE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7B8D6E-3ADA-4A98-93CE-EAA4C5E74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D5DD-6B1B-42F6-8B5D-ED368E2AC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345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B19AF78-668B-462E-AA7E-4AE3A9F54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1FB4DB-1BC3-4BAD-A8C3-6BB9DC1523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E4068F-C2AD-40C5-8486-2825DE841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BB7-2F0A-4C8B-8EF1-DD32938B0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1B1B-2E78-4929-BA84-51955F8E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9A833-652D-4A54-8D33-4CC74BCE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40EF2-73EA-4536-B9C5-F6E942AC9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4FD9D-50A4-414E-9668-2E2830B3C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9722E0-1FDE-45B8-9CF5-67C7C25724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949FAC-5423-4943-801D-DBB011E5E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2908-6C98-4B6D-A6D1-1AD94DEBE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4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6D4D-85D4-45F3-AFC3-7F2DE39A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93749-507B-4088-98B8-C01B1B5F46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1FE7-E3AE-4839-8204-4CE58E73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E290A8-D69D-4232-A47B-962CD3CA7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1C458-2318-4D71-A63E-EC9CADA89F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11841-D554-4AF0-9F7F-F4679833DC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0618C-0B5F-47DA-BE63-BF7A0B781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0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4EBD631-CE04-42D2-AFBE-7198C9E87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D0556F6-8F40-44E3-BC60-2DE7B5099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6BA4E2-98D3-4DC5-BA38-3C29DFE4B1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7A8686-FCF3-40F7-89C0-2234E50661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70632A-0B77-4E5C-84F1-FD174585BD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BE5E2CB-B793-49D6-A1DD-E67F7B61A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>
            <a:extLst>
              <a:ext uri="{FF2B5EF4-FFF2-40B4-BE49-F238E27FC236}">
                <a16:creationId xmlns:a16="http://schemas.microsoft.com/office/drawing/2014/main" id="{435E0B42-50D5-4E21-9138-223749CBE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70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 b="1"/>
              <a:t>Igneous Rocks</a:t>
            </a: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Image Library\Igneous Rocks\Obsidian.jpg">
            <a:extLst>
              <a:ext uri="{FF2B5EF4-FFF2-40B4-BE49-F238E27FC236}">
                <a16:creationId xmlns:a16="http://schemas.microsoft.com/office/drawing/2014/main" id="{675A981C-EFFB-447F-B267-D6F206B0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45113D6C-DEB8-4348-AF88-A787A677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Obsidian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Image Library\Igneous Rocks\Pegmatite 1.jpg">
            <a:extLst>
              <a:ext uri="{FF2B5EF4-FFF2-40B4-BE49-F238E27FC236}">
                <a16:creationId xmlns:a16="http://schemas.microsoft.com/office/drawing/2014/main" id="{D9D6D231-DF4C-4370-84BC-8F945011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6F21C87C-703D-4ABD-910C-9EC2595DD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Pegmatite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Image Library\Igneous Rocks\Pegmatite 2.jpg">
            <a:extLst>
              <a:ext uri="{FF2B5EF4-FFF2-40B4-BE49-F238E27FC236}">
                <a16:creationId xmlns:a16="http://schemas.microsoft.com/office/drawing/2014/main" id="{C8E75899-25F2-41C8-BA67-C4DA6591B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BEE90954-5319-4D71-9AF1-C5208768B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Pegmatite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A4A502B2-CC81-46C6-BCC0-E0707FB04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Dacite</a:t>
            </a:r>
            <a:r>
              <a:rPr lang="en-US" altLang="en-US" b="1">
                <a:solidFill>
                  <a:schemeClr val="tx1"/>
                </a:solidFill>
              </a:rPr>
              <a:t> 2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4339" name="Picture 3" descr="H:\Image Library\Igneous Rocks\Dacite.jpg">
            <a:extLst>
              <a:ext uri="{FF2B5EF4-FFF2-40B4-BE49-F238E27FC236}">
                <a16:creationId xmlns:a16="http://schemas.microsoft.com/office/drawing/2014/main" id="{C951B7F2-D4D6-4AFA-9931-DCD85A4D5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Image Library\Igneous Rocks\Dorite porphyry.jpg">
            <a:extLst>
              <a:ext uri="{FF2B5EF4-FFF2-40B4-BE49-F238E27FC236}">
                <a16:creationId xmlns:a16="http://schemas.microsoft.com/office/drawing/2014/main" id="{5C80E97A-0574-49AE-842A-4FCF11B0F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>
            <a:extLst>
              <a:ext uri="{FF2B5EF4-FFF2-40B4-BE49-F238E27FC236}">
                <a16:creationId xmlns:a16="http://schemas.microsoft.com/office/drawing/2014/main" id="{A2BAEB17-7536-4C57-9564-52C882E3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Diorite Porphyry</a:t>
            </a:r>
            <a:r>
              <a:rPr lang="en-US" altLang="en-US" b="1">
                <a:solidFill>
                  <a:schemeClr val="tx1"/>
                </a:solidFill>
              </a:rPr>
              <a:t>2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Image Library\Igneous Rocks\Granite.jpg">
            <a:extLst>
              <a:ext uri="{FF2B5EF4-FFF2-40B4-BE49-F238E27FC236}">
                <a16:creationId xmlns:a16="http://schemas.microsoft.com/office/drawing/2014/main" id="{464921B7-F9DF-4186-B32D-7D822E02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25B6EA76-56E4-4B82-A8AA-8459CBB7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Granite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Image Library\Igneous Rocks\Granite, Mt. Rushmore.jpg">
            <a:extLst>
              <a:ext uri="{FF2B5EF4-FFF2-40B4-BE49-F238E27FC236}">
                <a16:creationId xmlns:a16="http://schemas.microsoft.com/office/drawing/2014/main" id="{EC465FC1-6973-41F7-A8B7-90FCA205E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9946F282-DCC8-44C6-83DF-4A870BBFD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Granite, Mt. Rushmore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D9F75143-F44B-4BFE-8D76-159DCFEF3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Basalt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18435" name="Picture 3" descr="H:\Image Library\Igneous Rocks\Basalt 2.jpg">
            <a:extLst>
              <a:ext uri="{FF2B5EF4-FFF2-40B4-BE49-F238E27FC236}">
                <a16:creationId xmlns:a16="http://schemas.microsoft.com/office/drawing/2014/main" id="{A483D011-D9CE-4334-882C-10CD348C5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Image Library\Igneous Rocks\Obsidian 2.jpg">
            <a:extLst>
              <a:ext uri="{FF2B5EF4-FFF2-40B4-BE49-F238E27FC236}">
                <a16:creationId xmlns:a16="http://schemas.microsoft.com/office/drawing/2014/main" id="{0D3BCDAA-617C-4EED-A262-DA6756A4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58EEDA5F-93CB-4502-86ED-E295A78D5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Obsidian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Image Library\Igneous Rocks\Pumice 2.jpg">
            <a:extLst>
              <a:ext uri="{FF2B5EF4-FFF2-40B4-BE49-F238E27FC236}">
                <a16:creationId xmlns:a16="http://schemas.microsoft.com/office/drawing/2014/main" id="{8F611EBD-17BF-4BEE-84E0-22EC5FCCA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28E50B85-60ED-42A9-BBD0-88861893E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Pumice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Image Library\Igneous Rocks\Granite and syenite.jpg">
            <a:extLst>
              <a:ext uri="{FF2B5EF4-FFF2-40B4-BE49-F238E27FC236}">
                <a16:creationId xmlns:a16="http://schemas.microsoft.com/office/drawing/2014/main" id="{43D8A06A-6E0B-45C6-A6EA-34A8A8B52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306834A7-7422-487A-B6FF-642C02EA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Granite and Syenite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Image Library\Igneous Rocks\Rhyolite porphyry.jpg">
            <a:extLst>
              <a:ext uri="{FF2B5EF4-FFF2-40B4-BE49-F238E27FC236}">
                <a16:creationId xmlns:a16="http://schemas.microsoft.com/office/drawing/2014/main" id="{26919836-FD0F-44EF-A12B-AFEF2B57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DA0425C8-3594-468F-8FBB-285D6D740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Rhyolite Porphyry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Image Library\Igneous Rocks\Quartz monzonite porphyry.jpg">
            <a:extLst>
              <a:ext uri="{FF2B5EF4-FFF2-40B4-BE49-F238E27FC236}">
                <a16:creationId xmlns:a16="http://schemas.microsoft.com/office/drawing/2014/main" id="{345BF51C-7476-4B9E-A8F9-01CF3B2E8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>
            <a:extLst>
              <a:ext uri="{FF2B5EF4-FFF2-40B4-BE49-F238E27FC236}">
                <a16:creationId xmlns:a16="http://schemas.microsoft.com/office/drawing/2014/main" id="{1C46E98E-0AB5-4042-BA61-F37AB2582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Quartz Monzonite Porphyry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Image Library\Igneous Rocks\Rhyolite.jpg">
            <a:extLst>
              <a:ext uri="{FF2B5EF4-FFF2-40B4-BE49-F238E27FC236}">
                <a16:creationId xmlns:a16="http://schemas.microsoft.com/office/drawing/2014/main" id="{CFD4F0BE-15EA-4782-8FF2-B42E650C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02DC5A2D-1BCD-4213-9463-B438482EB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Rhyolite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Image Library\Igneous Rocks\Gabbro.jpg">
            <a:extLst>
              <a:ext uri="{FF2B5EF4-FFF2-40B4-BE49-F238E27FC236}">
                <a16:creationId xmlns:a16="http://schemas.microsoft.com/office/drawing/2014/main" id="{F7F065DE-F282-46FE-B9FA-E9560FECA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C042B0C0-D016-4450-803E-0A915713D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Gabbro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597E2C9D-F348-4E59-97D9-D2D6A60BB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Basalt</a:t>
            </a:r>
            <a:r>
              <a:rPr lang="en-US" altLang="en-US" b="1">
                <a:solidFill>
                  <a:schemeClr val="tx1"/>
                </a:solidFill>
              </a:rPr>
              <a:t> 2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6147" name="Picture 3" descr="H:\Image Library\Igneous Rocks\Basalt.jpg">
            <a:extLst>
              <a:ext uri="{FF2B5EF4-FFF2-40B4-BE49-F238E27FC236}">
                <a16:creationId xmlns:a16="http://schemas.microsoft.com/office/drawing/2014/main" id="{3F572AA2-23BE-4819-AA25-9D6E2EEC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766512F4-16F7-4CE0-BF65-3F423420F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Diorite</a:t>
            </a:r>
            <a:r>
              <a:rPr lang="en-US" altLang="en-US" b="1">
                <a:solidFill>
                  <a:schemeClr val="tx1"/>
                </a:solidFill>
              </a:rPr>
              <a:t>2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7171" name="Picture 3" descr="H:\Image Library\Igneous Rocks\Diorite.jpg">
            <a:extLst>
              <a:ext uri="{FF2B5EF4-FFF2-40B4-BE49-F238E27FC236}">
                <a16:creationId xmlns:a16="http://schemas.microsoft.com/office/drawing/2014/main" id="{6DBB3D2D-3950-45A6-A0E8-7B8F10AB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F6FE59DC-7D06-4AC1-9E23-5D9251F47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Andesite</a:t>
            </a:r>
            <a:r>
              <a:rPr lang="en-US" altLang="en-US" b="1">
                <a:solidFill>
                  <a:schemeClr val="tx1"/>
                </a:solidFill>
              </a:rPr>
              <a:t> 2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195" name="Picture 4" descr="H:\Image Library\Igneous Rocks\Andesite.jpg">
            <a:extLst>
              <a:ext uri="{FF2B5EF4-FFF2-40B4-BE49-F238E27FC236}">
                <a16:creationId xmlns:a16="http://schemas.microsoft.com/office/drawing/2014/main" id="{380CC7F0-1B0F-4883-AE9C-3CB0698E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Image Library\Igneous Rocks\Pumice.jpg">
            <a:extLst>
              <a:ext uri="{FF2B5EF4-FFF2-40B4-BE49-F238E27FC236}">
                <a16:creationId xmlns:a16="http://schemas.microsoft.com/office/drawing/2014/main" id="{26F0892F-D622-4795-8312-BA795762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3078B90D-AA06-42A8-9C5F-41B5BC3BA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Pumice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Image Library\Igneous Rocks\Scoria.jpg">
            <a:extLst>
              <a:ext uri="{FF2B5EF4-FFF2-40B4-BE49-F238E27FC236}">
                <a16:creationId xmlns:a16="http://schemas.microsoft.com/office/drawing/2014/main" id="{CB132235-52C3-430D-BE8A-E7FE5304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1A534BF4-B3C3-4D64-A004-00099BFDF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/>
              <a:t>Scoria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35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taylors</dc:creator>
  <cp:lastModifiedBy>Steve Taylor</cp:lastModifiedBy>
  <cp:revision>9</cp:revision>
  <dcterms:created xsi:type="dcterms:W3CDTF">2002-12-02T20:02:35Z</dcterms:created>
  <dcterms:modified xsi:type="dcterms:W3CDTF">2020-06-23T21:23:27Z</dcterms:modified>
</cp:coreProperties>
</file>