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82" r:id="rId7"/>
    <p:sldId id="280" r:id="rId8"/>
    <p:sldId id="279" r:id="rId9"/>
    <p:sldId id="283" r:id="rId10"/>
    <p:sldId id="284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520A1B-C34F-44F5-9D6B-99A8D93657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6BA7C9-E3AA-45FD-9556-2B8253A16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F7938F-5BFB-4E5E-ACBC-69D253DDC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3618A-6AF9-4661-804A-581514DBC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69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71A0C8-F296-4010-8DE6-03C8B078C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41B55-C9BF-48B6-83F9-C605D99E9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D9290C-65BD-4A08-9719-D77CA9791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E89DC-B429-4857-B41A-0022CFC30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04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608073-9C87-464C-8419-97EB70751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05A3EC-9A37-4D18-B1AA-82B6F6978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7DBAFD-7477-417E-8014-BDBBC10F8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A87B0-36AC-4F0B-A1E1-DB27D3C10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8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1430A0-91ED-4BDD-921D-9DF1D1615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D5505C-1DEB-4E8E-B2EE-F04EF7F43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B288E7-FDC6-4934-BF93-10382D727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503D7-BDA4-4EDC-9A5F-388DA159F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1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993315-112F-42EB-8027-D69F87EDD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C56D3A-7796-41F3-A86E-179864ED50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7B627-CB31-4C1F-B111-C437F12B22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0FED8-0D3F-4AFD-AD7E-1DBBEA9E7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6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BF2D86-8B55-4819-A744-117DBF6B1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F0524-4907-49D3-8040-CCFE897D8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BFDED-AD59-4F75-B144-0DD17E8A5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258A-EA17-498B-9F67-19559873E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7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04EB83-4EA1-4F5A-95C2-38EB478AC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B80A00-87BE-4113-B991-871309AC0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1F07A68-B496-46C3-B821-21B38A65E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52B67-FF9C-4873-AC23-42DD3E4C11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59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FE6F4F-EC57-4364-82BA-4EEBB490D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7D79BD-C644-4B6F-A4FD-53BCD4D9A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5AB678-20C3-4F19-8ADC-0FF4F270AB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12515-D3F8-4ABD-ACDF-0E696DC6D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50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E9E976-2318-4EC2-AC11-7B3AEB1B7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30466D-F99B-4DC7-9C8D-474DEC890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AAEDB5-DA38-45B8-B60D-E402AA763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9E8A2-AF73-423E-B64C-5FD749B39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2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A05A08-1255-42AF-AA4F-CB3FCF8C0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30D32-6AD9-48A5-BFBB-C68DCC1E7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3D00F-35C2-4530-80E2-A3FEA2176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E2326-5263-4AC3-A378-AF558B5F5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7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E8E2A-3284-457D-B3BE-62A3227801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81823-764F-4371-8A28-5C376F083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DDD1B-4C3F-4DFE-B445-A51ACE2F1F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FE5C9-FBC4-4C81-A909-8953E1EE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4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B94DAC-3F42-4DAF-A824-7DF411A14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7B132B-EFDA-43BC-921E-36E1EB35E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9B35D64-C20E-437B-9CBF-6228CDC961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F0A702-5BA1-4CEE-BBA8-ED9100AC3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CC6AEB-2248-433F-B596-6D3E5D1256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6C2ECC1-7918-4099-BAFC-6C8114486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Volcanics\volcanics52.tif">
            <a:extLst>
              <a:ext uri="{FF2B5EF4-FFF2-40B4-BE49-F238E27FC236}">
                <a16:creationId xmlns:a16="http://schemas.microsoft.com/office/drawing/2014/main" id="{3FAF3022-2CCA-4B50-B442-19FD16AB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100"/>
            <a:ext cx="8915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ascade volcanic hazards image">
            <a:extLst>
              <a:ext uri="{FF2B5EF4-FFF2-40B4-BE49-F238E27FC236}">
                <a16:creationId xmlns:a16="http://schemas.microsoft.com/office/drawing/2014/main" id="{CB6D77D4-CE1F-4D0A-84E1-5B3A6FAB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9263"/>
            <a:ext cx="75120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Image result for cascade volcanic hazards image">
            <a:extLst>
              <a:ext uri="{FF2B5EF4-FFF2-40B4-BE49-F238E27FC236}">
                <a16:creationId xmlns:a16="http://schemas.microsoft.com/office/drawing/2014/main" id="{7A36538B-8632-4428-9AF5-245F57E1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622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Volcanics\volcanics56.tif">
            <a:extLst>
              <a:ext uri="{FF2B5EF4-FFF2-40B4-BE49-F238E27FC236}">
                <a16:creationId xmlns:a16="http://schemas.microsoft.com/office/drawing/2014/main" id="{A07ADAAF-A3F4-4553-8023-43A47CC0F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6588"/>
            <a:ext cx="843915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Volcanics\volcanics57.tif">
            <a:extLst>
              <a:ext uri="{FF2B5EF4-FFF2-40B4-BE49-F238E27FC236}">
                <a16:creationId xmlns:a16="http://schemas.microsoft.com/office/drawing/2014/main" id="{D8AB66CB-FDE6-4519-9ED1-93902AEC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2150"/>
            <a:ext cx="79438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Volcanics\volcanics58.tif">
            <a:extLst>
              <a:ext uri="{FF2B5EF4-FFF2-40B4-BE49-F238E27FC236}">
                <a16:creationId xmlns:a16="http://schemas.microsoft.com/office/drawing/2014/main" id="{0AA7EC50-5B3F-4D13-B976-A64152CE1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Volcanics\volcanics59.tif">
            <a:extLst>
              <a:ext uri="{FF2B5EF4-FFF2-40B4-BE49-F238E27FC236}">
                <a16:creationId xmlns:a16="http://schemas.microsoft.com/office/drawing/2014/main" id="{7D59EA8A-4588-48BC-98B5-F961749F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763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Volcanics\volcanics60.tif">
            <a:extLst>
              <a:ext uri="{FF2B5EF4-FFF2-40B4-BE49-F238E27FC236}">
                <a16:creationId xmlns:a16="http://schemas.microsoft.com/office/drawing/2014/main" id="{B552BE6B-2DA8-47A2-869F-D47FA7E5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"/>
            <a:ext cx="7672388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Volcanics\volcanics61.tif">
            <a:extLst>
              <a:ext uri="{FF2B5EF4-FFF2-40B4-BE49-F238E27FC236}">
                <a16:creationId xmlns:a16="http://schemas.microsoft.com/office/drawing/2014/main" id="{06E7560C-559F-4977-8E3D-158E243C5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9913"/>
            <a:ext cx="7848600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Volcanics\volcanics62.tif">
            <a:extLst>
              <a:ext uri="{FF2B5EF4-FFF2-40B4-BE49-F238E27FC236}">
                <a16:creationId xmlns:a16="http://schemas.microsoft.com/office/drawing/2014/main" id="{B572378C-2145-4E16-8FEA-37E29CE4A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28600"/>
            <a:ext cx="4318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Volcanics\volcanics63.tif">
            <a:extLst>
              <a:ext uri="{FF2B5EF4-FFF2-40B4-BE49-F238E27FC236}">
                <a16:creationId xmlns:a16="http://schemas.microsoft.com/office/drawing/2014/main" id="{0390A96B-1ACB-41AB-9630-8F46B5E8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38188"/>
            <a:ext cx="81915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Volcanics\volcanics64.tif">
            <a:extLst>
              <a:ext uri="{FF2B5EF4-FFF2-40B4-BE49-F238E27FC236}">
                <a16:creationId xmlns:a16="http://schemas.microsoft.com/office/drawing/2014/main" id="{CAAE0298-B3DD-47C6-BEE1-8DD5E5E9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7650"/>
            <a:ext cx="6477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olcanics\volcanics53.tif">
            <a:extLst>
              <a:ext uri="{FF2B5EF4-FFF2-40B4-BE49-F238E27FC236}">
                <a16:creationId xmlns:a16="http://schemas.microsoft.com/office/drawing/2014/main" id="{B034BA00-564A-4387-A7B8-3F1152E7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7538"/>
            <a:ext cx="81534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Volcanics\volcanics65.tif">
            <a:extLst>
              <a:ext uri="{FF2B5EF4-FFF2-40B4-BE49-F238E27FC236}">
                <a16:creationId xmlns:a16="http://schemas.microsoft.com/office/drawing/2014/main" id="{36367A26-E982-4CCB-BF25-90933C93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3725"/>
            <a:ext cx="86868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Volcanics\volcanics73.tif">
            <a:extLst>
              <a:ext uri="{FF2B5EF4-FFF2-40B4-BE49-F238E27FC236}">
                <a16:creationId xmlns:a16="http://schemas.microsoft.com/office/drawing/2014/main" id="{2ADB8AB5-FEB4-49FB-9B64-ACBAF458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3250"/>
            <a:ext cx="88392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Volcanics\volcanics74.tif">
            <a:extLst>
              <a:ext uri="{FF2B5EF4-FFF2-40B4-BE49-F238E27FC236}">
                <a16:creationId xmlns:a16="http://schemas.microsoft.com/office/drawing/2014/main" id="{144F8DED-1060-4F91-AF29-5DF311A0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4200"/>
            <a:ext cx="86868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Volcanics\volcanics75.tif">
            <a:extLst>
              <a:ext uri="{FF2B5EF4-FFF2-40B4-BE49-F238E27FC236}">
                <a16:creationId xmlns:a16="http://schemas.microsoft.com/office/drawing/2014/main" id="{C8A750F4-FC0B-4B7C-80FA-2BF0683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725"/>
            <a:ext cx="832485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Volcanics\volcanics76.tif">
            <a:extLst>
              <a:ext uri="{FF2B5EF4-FFF2-40B4-BE49-F238E27FC236}">
                <a16:creationId xmlns:a16="http://schemas.microsoft.com/office/drawing/2014/main" id="{35B60F6C-F474-45C9-9185-D5A928BC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1972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Volcanics\volcanics77.tif">
            <a:extLst>
              <a:ext uri="{FF2B5EF4-FFF2-40B4-BE49-F238E27FC236}">
                <a16:creationId xmlns:a16="http://schemas.microsoft.com/office/drawing/2014/main" id="{1197728D-A35C-4B85-99BC-B11B6106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7775"/>
            <a:ext cx="8915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Volcanics\volcanics78.tif">
            <a:extLst>
              <a:ext uri="{FF2B5EF4-FFF2-40B4-BE49-F238E27FC236}">
                <a16:creationId xmlns:a16="http://schemas.microsoft.com/office/drawing/2014/main" id="{4EFACE16-060A-431D-A6B5-A9C39A1D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3725"/>
            <a:ext cx="86868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Volcanics\volcanics79.tif">
            <a:extLst>
              <a:ext uri="{FF2B5EF4-FFF2-40B4-BE49-F238E27FC236}">
                <a16:creationId xmlns:a16="http://schemas.microsoft.com/office/drawing/2014/main" id="{B266B847-21EF-4600-9D88-C3F2CB516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2138"/>
            <a:ext cx="8839200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Volcanics\volcanics80.tif">
            <a:extLst>
              <a:ext uri="{FF2B5EF4-FFF2-40B4-BE49-F238E27FC236}">
                <a16:creationId xmlns:a16="http://schemas.microsoft.com/office/drawing/2014/main" id="{50419F23-6D44-4521-A056-228543E6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2625"/>
            <a:ext cx="8382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Volcanics\volcanics54.tif">
            <a:extLst>
              <a:ext uri="{FF2B5EF4-FFF2-40B4-BE49-F238E27FC236}">
                <a16:creationId xmlns:a16="http://schemas.microsoft.com/office/drawing/2014/main" id="{08C9C86F-6131-45A0-8604-AD80FDF4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6588"/>
            <a:ext cx="843915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Volcanics\volcanics55.tif">
            <a:extLst>
              <a:ext uri="{FF2B5EF4-FFF2-40B4-BE49-F238E27FC236}">
                <a16:creationId xmlns:a16="http://schemas.microsoft.com/office/drawing/2014/main" id="{4F34DDCE-80E6-4841-8499-5EC179BE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2725"/>
            <a:ext cx="82677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scade Volcanic Arc.jpg">
            <a:extLst>
              <a:ext uri="{FF2B5EF4-FFF2-40B4-BE49-F238E27FC236}">
                <a16:creationId xmlns:a16="http://schemas.microsoft.com/office/drawing/2014/main" id="{9C3C43DA-E658-436A-A2C1-9F325014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19600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9/94/Cascade_eruptions_during_the_last_4000_years.png">
            <a:extLst>
              <a:ext uri="{FF2B5EF4-FFF2-40B4-BE49-F238E27FC236}">
                <a16:creationId xmlns:a16="http://schemas.microsoft.com/office/drawing/2014/main" id="{B20A6EC1-5202-460A-A5CC-087186EB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2391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nrock12">
            <a:extLst>
              <a:ext uri="{FF2B5EF4-FFF2-40B4-BE49-F238E27FC236}">
                <a16:creationId xmlns:a16="http://schemas.microsoft.com/office/drawing/2014/main" id="{5D91F934-365B-4FBA-814A-3C54DA1E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82563"/>
            <a:ext cx="8213725" cy="64309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asalt image">
            <a:extLst>
              <a:ext uri="{FF2B5EF4-FFF2-40B4-BE49-F238E27FC236}">
                <a16:creationId xmlns:a16="http://schemas.microsoft.com/office/drawing/2014/main" id="{1B20BF32-C425-41C9-AF79-1CE3363E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Image result for andesite image">
            <a:extLst>
              <a:ext uri="{FF2B5EF4-FFF2-40B4-BE49-F238E27FC236}">
                <a16:creationId xmlns:a16="http://schemas.microsoft.com/office/drawing/2014/main" id="{ECA4E27C-E567-4DBC-960A-93A4B0D0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Image result for rhyolite image">
            <a:extLst>
              <a:ext uri="{FF2B5EF4-FFF2-40B4-BE49-F238E27FC236}">
                <a16:creationId xmlns:a16="http://schemas.microsoft.com/office/drawing/2014/main" id="{7D2CEC62-79B7-410C-984B-CCA18915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Image result for pumice image">
            <a:extLst>
              <a:ext uri="{FF2B5EF4-FFF2-40B4-BE49-F238E27FC236}">
                <a16:creationId xmlns:a16="http://schemas.microsoft.com/office/drawing/2014/main" id="{BAFC2BBF-DC6D-4762-90DB-98DC632A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Image result for obsidian image">
            <a:extLst>
              <a:ext uri="{FF2B5EF4-FFF2-40B4-BE49-F238E27FC236}">
                <a16:creationId xmlns:a16="http://schemas.microsoft.com/office/drawing/2014/main" id="{B76FFB8B-0668-4F25-85CD-00BCE8D5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0"/>
            <a:ext cx="27749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6">
            <a:extLst>
              <a:ext uri="{FF2B5EF4-FFF2-40B4-BE49-F238E27FC236}">
                <a16:creationId xmlns:a16="http://schemas.microsoft.com/office/drawing/2014/main" id="{3E6D2B56-5F15-40E6-B063-FAE374410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48000"/>
            <a:ext cx="2971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Rhyolite = Silica-Rich</a:t>
            </a:r>
          </a:p>
        </p:txBody>
      </p:sp>
      <p:sp>
        <p:nvSpPr>
          <p:cNvPr id="9224" name="TextBox 7">
            <a:extLst>
              <a:ext uri="{FF2B5EF4-FFF2-40B4-BE49-F238E27FC236}">
                <a16:creationId xmlns:a16="http://schemas.microsoft.com/office/drawing/2014/main" id="{14D7A586-8D0C-4F01-B8D9-02D1C7017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319838"/>
            <a:ext cx="43434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Basalt = Fe-Mg Rich, Silica-Poor</a:t>
            </a:r>
          </a:p>
        </p:txBody>
      </p:sp>
      <p:sp>
        <p:nvSpPr>
          <p:cNvPr id="9225" name="TextBox 8">
            <a:extLst>
              <a:ext uri="{FF2B5EF4-FFF2-40B4-BE49-F238E27FC236}">
                <a16:creationId xmlns:a16="http://schemas.microsoft.com/office/drawing/2014/main" id="{EA3C8BD2-9413-4BD9-B164-29A46FB01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495800"/>
            <a:ext cx="17526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Andesite = Intermediate</a:t>
            </a:r>
          </a:p>
        </p:txBody>
      </p:sp>
      <p:sp>
        <p:nvSpPr>
          <p:cNvPr id="9226" name="TextBox 9">
            <a:extLst>
              <a:ext uri="{FF2B5EF4-FFF2-40B4-BE49-F238E27FC236}">
                <a16:creationId xmlns:a16="http://schemas.microsoft.com/office/drawing/2014/main" id="{B4D06F12-8550-4333-9224-723EDA17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396038"/>
            <a:ext cx="1143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Pumice</a:t>
            </a:r>
          </a:p>
        </p:txBody>
      </p:sp>
      <p:sp>
        <p:nvSpPr>
          <p:cNvPr id="9227" name="TextBox 11">
            <a:extLst>
              <a:ext uri="{FF2B5EF4-FFF2-40B4-BE49-F238E27FC236}">
                <a16:creationId xmlns:a16="http://schemas.microsoft.com/office/drawing/2014/main" id="{741AC4FA-920F-4DD3-81E5-BD4B151ED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2400"/>
            <a:ext cx="1447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Obsidean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ascade volcanic hazards image">
            <a:extLst>
              <a:ext uri="{FF2B5EF4-FFF2-40B4-BE49-F238E27FC236}">
                <a16:creationId xmlns:a16="http://schemas.microsoft.com/office/drawing/2014/main" id="{2B67F76C-823A-4A61-9FCC-F27F7605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9525"/>
            <a:ext cx="52578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</Words>
  <Application>Microsoft Office PowerPoint</Application>
  <PresentationFormat>On-screen Show (4:3)</PresentationFormat>
  <Paragraphs>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4</cp:revision>
  <dcterms:created xsi:type="dcterms:W3CDTF">2002-02-01T18:11:44Z</dcterms:created>
  <dcterms:modified xsi:type="dcterms:W3CDTF">2020-06-23T21:22:56Z</dcterms:modified>
</cp:coreProperties>
</file>