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90" y="-90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95C8A-4C53-4180-808D-67C7485BF5AB}" type="datetimeFigureOut">
              <a:rPr lang="en-US" smtClean="0"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ACE10-A506-40B0-8DD9-F5CC3AC6DB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6" descr="wou_earthsc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95400"/>
            <a:ext cx="9144000" cy="45699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Western Oregon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UCS</dc:creator>
  <cp:lastModifiedBy>UCS</cp:lastModifiedBy>
  <cp:revision>1</cp:revision>
  <dcterms:created xsi:type="dcterms:W3CDTF">2010-05-26T03:17:57Z</dcterms:created>
  <dcterms:modified xsi:type="dcterms:W3CDTF">2010-05-26T03:20:44Z</dcterms:modified>
</cp:coreProperties>
</file>