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7772400" cy="10058400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860" y="-10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E9C5-D067-4040-AADE-9D6D20EBC6AF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EFAE-E972-43EE-83B9-079CB32B79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E9C5-D067-4040-AADE-9D6D20EBC6AF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EFAE-E972-43EE-83B9-079CB32B79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E9C5-D067-4040-AADE-9D6D20EBC6AF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EFAE-E972-43EE-83B9-079CB32B79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E9C5-D067-4040-AADE-9D6D20EBC6AF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EFAE-E972-43EE-83B9-079CB32B79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E9C5-D067-4040-AADE-9D6D20EBC6AF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EFAE-E972-43EE-83B9-079CB32B79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E9C5-D067-4040-AADE-9D6D20EBC6AF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EFAE-E972-43EE-83B9-079CB32B79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E9C5-D067-4040-AADE-9D6D20EBC6AF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EFAE-E972-43EE-83B9-079CB32B79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E9C5-D067-4040-AADE-9D6D20EBC6AF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EFAE-E972-43EE-83B9-079CB32B79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E9C5-D067-4040-AADE-9D6D20EBC6AF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EFAE-E972-43EE-83B9-079CB32B79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E9C5-D067-4040-AADE-9D6D20EBC6AF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EFAE-E972-43EE-83B9-079CB32B79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E9C5-D067-4040-AADE-9D6D20EBC6AF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8EFAE-E972-43EE-83B9-079CB32B79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2E9C5-D067-4040-AADE-9D6D20EBC6AF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8EFAE-E972-43EE-83B9-079CB32B79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_9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65309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33750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5943600"/>
            <a:ext cx="433063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_9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6096000" cy="655418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934200"/>
            <a:ext cx="6692900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_9_21"/>
          <p:cNvPicPr>
            <a:picLocks noChangeAspect="1" noChangeArrowheads="1"/>
          </p:cNvPicPr>
          <p:nvPr/>
        </p:nvPicPr>
        <p:blipFill>
          <a:blip r:embed="rId2" cstate="print"/>
          <a:srcRect b="23357"/>
          <a:stretch>
            <a:fillRect/>
          </a:stretch>
        </p:blipFill>
        <p:spPr bwMode="auto">
          <a:xfrm>
            <a:off x="762000" y="1143000"/>
            <a:ext cx="6402387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Western Oregon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UCS</dc:creator>
  <cp:lastModifiedBy>UCS</cp:lastModifiedBy>
  <cp:revision>2</cp:revision>
  <dcterms:created xsi:type="dcterms:W3CDTF">2015-02-02T23:05:52Z</dcterms:created>
  <dcterms:modified xsi:type="dcterms:W3CDTF">2015-02-02T23:11:48Z</dcterms:modified>
</cp:coreProperties>
</file>