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6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06CD6-F845-4E91-9455-1D516C067ECF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D944-6EFA-41B9-B2F0-F3DD345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27175"/>
          </a:xfrm>
        </p:spPr>
        <p:txBody>
          <a:bodyPr/>
          <a:lstStyle/>
          <a:p>
            <a:r>
              <a:rPr lang="en-US" i="1" dirty="0" smtClean="0">
                <a:solidFill>
                  <a:srgbClr val="A20000"/>
                </a:solidFill>
              </a:rPr>
              <a:t>Geologic Setting</a:t>
            </a:r>
            <a:br>
              <a:rPr lang="en-US" i="1" dirty="0" smtClean="0">
                <a:solidFill>
                  <a:srgbClr val="A20000"/>
                </a:solidFill>
              </a:rPr>
            </a:br>
            <a:r>
              <a:rPr lang="en-US" i="1" dirty="0" smtClean="0">
                <a:solidFill>
                  <a:srgbClr val="A20000"/>
                </a:solidFill>
              </a:rPr>
              <a:t>of the High Lava Plains</a:t>
            </a:r>
            <a:endParaRPr lang="en-US" i="1" dirty="0">
              <a:solidFill>
                <a:srgbClr val="A2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Kelsii Dana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Overview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Lava Plains of eastern Oregon bound by:</a:t>
            </a:r>
          </a:p>
          <a:p>
            <a:pPr lvl="1"/>
            <a:r>
              <a:rPr lang="en-US" dirty="0" smtClean="0"/>
              <a:t>North- Blue Mountains</a:t>
            </a:r>
          </a:p>
          <a:p>
            <a:pPr lvl="1"/>
            <a:r>
              <a:rPr lang="en-US" dirty="0" smtClean="0"/>
              <a:t>East- Precambrian North America</a:t>
            </a:r>
          </a:p>
          <a:p>
            <a:pPr lvl="1"/>
            <a:r>
              <a:rPr lang="en-US" dirty="0" smtClean="0"/>
              <a:t>South- Basin and Range</a:t>
            </a:r>
          </a:p>
          <a:p>
            <a:pPr lvl="1"/>
            <a:r>
              <a:rPr lang="en-US" dirty="0" smtClean="0"/>
              <a:t>West- Cascade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The Crust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4114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NE/C OR and W ID:</a:t>
            </a:r>
          </a:p>
          <a:p>
            <a:pPr lvl="1"/>
            <a:r>
              <a:rPr lang="en-US" dirty="0" smtClean="0"/>
              <a:t>Paleozoic-Mesozoic oceanic volcanic arcs</a:t>
            </a:r>
          </a:p>
          <a:p>
            <a:pPr lvl="1"/>
            <a:r>
              <a:rPr lang="en-US" dirty="0" err="1" smtClean="0"/>
              <a:t>Accretionary</a:t>
            </a:r>
            <a:r>
              <a:rPr lang="en-US" dirty="0" smtClean="0"/>
              <a:t> complexes</a:t>
            </a:r>
          </a:p>
          <a:p>
            <a:pPr lvl="1"/>
            <a:r>
              <a:rPr lang="en-US" dirty="0" err="1" smtClean="0"/>
              <a:t>Basinal</a:t>
            </a:r>
            <a:r>
              <a:rPr lang="en-US" dirty="0" smtClean="0"/>
              <a:t> successions</a:t>
            </a:r>
          </a:p>
          <a:p>
            <a:r>
              <a:rPr lang="en-US" dirty="0" smtClean="0"/>
              <a:t>Similar </a:t>
            </a:r>
            <a:r>
              <a:rPr lang="en-US" dirty="0" err="1" smtClean="0"/>
              <a:t>terranes</a:t>
            </a:r>
            <a:r>
              <a:rPr lang="en-US" dirty="0" smtClean="0"/>
              <a:t> in </a:t>
            </a:r>
            <a:r>
              <a:rPr lang="en-US" dirty="0" err="1" smtClean="0"/>
              <a:t>Klamaths</a:t>
            </a:r>
            <a:endParaRPr lang="en-US" dirty="0" smtClean="0"/>
          </a:p>
          <a:p>
            <a:r>
              <a:rPr lang="en-US" dirty="0" smtClean="0"/>
              <a:t>Crust 30-42 km thick, thickening eastward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136" t="25000" r="50625" b="12000"/>
          <a:stretch>
            <a:fillRect/>
          </a:stretch>
        </p:blipFill>
        <p:spPr bwMode="auto">
          <a:xfrm>
            <a:off x="4419600" y="1371600"/>
            <a:ext cx="457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Regional Volcanism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Voluminous Cenozoic volcanism: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Ignimbrite sweep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Flood basalts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Bimodal (modern)</a:t>
            </a:r>
          </a:p>
          <a:p>
            <a:r>
              <a:rPr lang="en-US" dirty="0" smtClean="0"/>
              <a:t>Highest bimodal volumes deposited:</a:t>
            </a:r>
          </a:p>
          <a:p>
            <a:pPr lvl="1"/>
            <a:r>
              <a:rPr lang="en-US" dirty="0" smtClean="0"/>
              <a:t>High Lava Plains</a:t>
            </a:r>
          </a:p>
          <a:p>
            <a:pPr lvl="1"/>
            <a:r>
              <a:rPr lang="en-US" dirty="0" smtClean="0"/>
              <a:t>Snake River Plain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136" t="25000" r="50625" b="12000"/>
          <a:stretch>
            <a:fillRect/>
          </a:stretch>
        </p:blipFill>
        <p:spPr bwMode="auto">
          <a:xfrm>
            <a:off x="4419600" y="1371600"/>
            <a:ext cx="4572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20000"/>
                </a:solidFill>
              </a:rPr>
              <a:t>Regional Volcanism</a:t>
            </a:r>
            <a:endParaRPr lang="en-US" dirty="0">
              <a:solidFill>
                <a:srgbClr val="A2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4648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migrating tracks:</a:t>
            </a:r>
          </a:p>
          <a:p>
            <a:pPr lvl="1"/>
            <a:r>
              <a:rPr lang="en-US" dirty="0" smtClean="0"/>
              <a:t>NE along Snake River Plain toward Yellowstone</a:t>
            </a:r>
          </a:p>
          <a:p>
            <a:pPr lvl="1"/>
            <a:r>
              <a:rPr lang="en-US" dirty="0" smtClean="0"/>
              <a:t>WNW along High Lava Plains (ends at Newberry)</a:t>
            </a:r>
          </a:p>
          <a:p>
            <a:r>
              <a:rPr lang="en-US" dirty="0" smtClean="0"/>
              <a:t>Indicated link between High Lava Plains and Cascades volcanism:</a:t>
            </a:r>
          </a:p>
          <a:p>
            <a:pPr lvl="1"/>
            <a:r>
              <a:rPr lang="en-US" dirty="0" smtClean="0"/>
              <a:t>Increased volcanic output</a:t>
            </a:r>
          </a:p>
          <a:p>
            <a:pPr lvl="1"/>
            <a:r>
              <a:rPr lang="en-US" dirty="0" smtClean="0"/>
              <a:t>Isotopic similarities</a:t>
            </a:r>
          </a:p>
          <a:p>
            <a:pPr lvl="1"/>
            <a:r>
              <a:rPr lang="en-US" dirty="0" smtClean="0"/>
              <a:t>Merging structures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1250" t="25000" r="15586" b="12000"/>
          <a:stretch>
            <a:fillRect/>
          </a:stretch>
        </p:blipFill>
        <p:spPr bwMode="auto">
          <a:xfrm>
            <a:off x="4655457" y="1295400"/>
            <a:ext cx="442844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118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Geologic Setting of the High Lava Plains</vt:lpstr>
      <vt:lpstr>Overview</vt:lpstr>
      <vt:lpstr>The Crust</vt:lpstr>
      <vt:lpstr>Regional Volcanism</vt:lpstr>
      <vt:lpstr>Regional Volcanism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Growth and Erosion of Cinder Cones</dc:title>
  <dc:creator> </dc:creator>
  <cp:lastModifiedBy>UCS</cp:lastModifiedBy>
  <cp:revision>24</cp:revision>
  <dcterms:created xsi:type="dcterms:W3CDTF">2011-04-11T20:48:39Z</dcterms:created>
  <dcterms:modified xsi:type="dcterms:W3CDTF">2011-05-04T23:02:48Z</dcterms:modified>
</cp:coreProperties>
</file>