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69254-18B3-4C39-A210-43469568E4B2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B8AA-A8FA-443C-8B16-E9D8F54345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nelly_fig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2245" y="0"/>
            <a:ext cx="51395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nelly_fig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4101" y="0"/>
            <a:ext cx="52157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nelly_fig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2844" y="669036"/>
            <a:ext cx="3258312" cy="55199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nelly_fig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0686" y="0"/>
            <a:ext cx="53226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nelly_fig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0160" y="2412492"/>
            <a:ext cx="6583680" cy="20330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nelly_fig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4368" y="1261872"/>
            <a:ext cx="3255264" cy="43342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nelly_fig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98841" y="0"/>
            <a:ext cx="5346317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Western Oregon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UCS</dc:creator>
  <cp:lastModifiedBy>UCS</cp:lastModifiedBy>
  <cp:revision>3</cp:revision>
  <dcterms:created xsi:type="dcterms:W3CDTF">2011-05-09T20:57:14Z</dcterms:created>
  <dcterms:modified xsi:type="dcterms:W3CDTF">2011-05-09T21:19:27Z</dcterms:modified>
</cp:coreProperties>
</file>