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embeddedFontLst>
    <p:embeddedFont>
      <p:font typeface="Roboto Slab"/>
      <p:regular r:id="rId19"/>
      <p:bold r:id="rId20"/>
    </p:embeddedFon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bold.fntdata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679482938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679482938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5679482938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5679482938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79482938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679482938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67948293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67948293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679482938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679482938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5679482938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5679482938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679482938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679482938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679482938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679482938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67948293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67948293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67948293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67948293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679482938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679482938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67948293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67948293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7" name="Google Shape;37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" name="Google Shape;44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Effects of Traffic and Ditch Maintenance on Forest Road Sediment Production</a:t>
            </a:r>
            <a:endParaRPr/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Charles H. Luce and Thomas A. Black</a:t>
            </a:r>
            <a:endParaRPr/>
          </a:p>
        </p:txBody>
      </p:sp>
      <p:sp>
        <p:nvSpPr>
          <p:cNvPr id="65" name="Google Shape;65;p13"/>
          <p:cNvSpPr txBox="1"/>
          <p:nvPr/>
        </p:nvSpPr>
        <p:spPr>
          <a:xfrm>
            <a:off x="6282100" y="4510925"/>
            <a:ext cx="26139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Austin Wegner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Interpretations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Grading Increases sed. Yield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Traffic Increases sed. Yield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Traffic vs None in graded is not statistically significant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Traffic vs None in ungraded IS statistically significant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Grading lowers impact of traffic (more predictable sediment flows)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28" name="Google Shape;128;p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Additive Hypothesis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Multiplicative Hypothesis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Trade Off Hypothesis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34" name="Google Shape;134;p2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Additive Hypothesis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Multiplicative Hypothesis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Trade Off Hypothesis</a:t>
            </a:r>
            <a:endParaRPr sz="2400"/>
          </a:p>
        </p:txBody>
      </p:sp>
      <p:cxnSp>
        <p:nvCxnSpPr>
          <p:cNvPr id="135" name="Google Shape;135;p24"/>
          <p:cNvCxnSpPr/>
          <p:nvPr/>
        </p:nvCxnSpPr>
        <p:spPr>
          <a:xfrm>
            <a:off x="343975" y="1779150"/>
            <a:ext cx="37569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141" name="Google Shape;141;p25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Additive Hypothesis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Multiplicative Hypothesis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Trade Off Hypothesis</a:t>
            </a:r>
            <a:endParaRPr sz="2400"/>
          </a:p>
        </p:txBody>
      </p:sp>
      <p:cxnSp>
        <p:nvCxnSpPr>
          <p:cNvPr id="142" name="Google Shape;142;p25"/>
          <p:cNvCxnSpPr/>
          <p:nvPr/>
        </p:nvCxnSpPr>
        <p:spPr>
          <a:xfrm>
            <a:off x="343975" y="1779150"/>
            <a:ext cx="3756900" cy="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5"/>
          <p:cNvCxnSpPr/>
          <p:nvPr/>
        </p:nvCxnSpPr>
        <p:spPr>
          <a:xfrm>
            <a:off x="403225" y="2205800"/>
            <a:ext cx="4041300" cy="237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Ditch </a:t>
            </a:r>
            <a:r>
              <a:rPr lang="en"/>
              <a:t>Maintenance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Techniques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Types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Results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Traffic Erosion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Sediment yield produced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Preventability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Methods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Study and Research Interpretation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Ditch and Road Maintenance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4572000" y="1296525"/>
            <a:ext cx="4184100" cy="32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Road Grading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Levels road surface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Restores proper road drainage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Ditch Blading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Allows for higher sediment flow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Should be done on a case by case basis</a:t>
            </a:r>
            <a:endParaRPr/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96525"/>
            <a:ext cx="3880804" cy="327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Traffic Erosion</a:t>
            </a:r>
            <a:endParaRPr/>
          </a:p>
        </p:txBody>
      </p:sp>
      <p:sp>
        <p:nvSpPr>
          <p:cNvPr id="84" name="Google Shape;84;p16"/>
          <p:cNvSpPr txBox="1"/>
          <p:nvPr>
            <p:ph idx="1" type="body"/>
          </p:nvPr>
        </p:nvSpPr>
        <p:spPr>
          <a:xfrm>
            <a:off x="387900" y="1489825"/>
            <a:ext cx="41841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General wear and tear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Wheel Ruts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Encourages fines erosion</a:t>
            </a: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00" y="1296525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Hypotheses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Trade-off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Effects are less than the sum of their parts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Additive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Results of each variable are </a:t>
            </a:r>
            <a:r>
              <a:rPr lang="en"/>
              <a:t>independent</a:t>
            </a:r>
            <a:r>
              <a:rPr lang="en"/>
              <a:t> but combined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Multiplicative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Results of each variable multiply each other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12 road segments split into 4 categories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traffic, No ditch grading (NTNG)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Traffic and no ditch grading (TNG)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No traffic, Grading (NTG)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Traffic and Grading (TG)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 similar environments as possible (attached)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Trucks make 10 round trips per day from Nov. 15 to Dec. 14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Sediment collected and measured in runoff tanks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 and Data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1875" y="1270601"/>
            <a:ext cx="5360261" cy="319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363" y="1322325"/>
            <a:ext cx="6391275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/>
        </p:nvSpPr>
        <p:spPr>
          <a:xfrm>
            <a:off x="274325" y="201550"/>
            <a:ext cx="7430700" cy="7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Sediment Concentration During Traffic Passes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0724" y="1023713"/>
            <a:ext cx="5645175" cy="355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390275" y="222625"/>
            <a:ext cx="56451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Sediment yield in post traffic period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442975" y="1380550"/>
            <a:ext cx="2076300" cy="32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 traffic period: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	Jan11-Jun13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