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4" r:id="rId1"/>
  </p:sldMasterIdLst>
  <p:sldIdLst>
    <p:sldId id="256" r:id="rId2"/>
    <p:sldId id="259" r:id="rId3"/>
    <p:sldId id="271" r:id="rId4"/>
    <p:sldId id="263" r:id="rId5"/>
    <p:sldId id="264" r:id="rId6"/>
    <p:sldId id="262" r:id="rId7"/>
    <p:sldId id="265" r:id="rId8"/>
    <p:sldId id="266" r:id="rId9"/>
    <p:sldId id="268" r:id="rId10"/>
    <p:sldId id="270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86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23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587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78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4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284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634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200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7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7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5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05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727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77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8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81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0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Forest Landscape Hydrology in a</a:t>
            </a:r>
            <a:br>
              <a:rPr lang="en-US" sz="3600" dirty="0"/>
            </a:br>
            <a:r>
              <a:rPr lang="en-US" sz="3600" dirty="0"/>
              <a:t>‘New Normal’ Era of Climate and</a:t>
            </a:r>
            <a:br>
              <a:rPr lang="en-US" sz="3600" dirty="0"/>
            </a:br>
            <a:r>
              <a:rPr lang="en-US" sz="3600" dirty="0"/>
              <a:t>Land Use Change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Samantha Abel</a:t>
            </a:r>
            <a:endParaRPr lang="en-US" dirty="0"/>
          </a:p>
          <a:p>
            <a:r>
              <a:rPr lang="en-US" dirty="0"/>
              <a:t>Earth and Physical Science Department</a:t>
            </a:r>
          </a:p>
          <a:p>
            <a:r>
              <a:rPr lang="en-US" dirty="0" smtClean="0"/>
              <a:t>Western Oregon University</a:t>
            </a:r>
          </a:p>
          <a:p>
            <a:r>
              <a:rPr lang="en-US" dirty="0" smtClean="0"/>
              <a:t>Monmouth, Oregon</a:t>
            </a:r>
            <a:endParaRPr lang="en-US" dirty="0"/>
          </a:p>
          <a:p>
            <a:r>
              <a:rPr lang="en-US" dirty="0" smtClean="0"/>
              <a:t>Email: sabel14@wou.edu</a:t>
            </a:r>
          </a:p>
        </p:txBody>
      </p:sp>
    </p:spTree>
    <p:extLst>
      <p:ext uri="{BB962C8B-B14F-4D97-AF65-F5344CB8AC3E}">
        <p14:creationId xmlns:p14="http://schemas.microsoft.com/office/powerpoint/2010/main" val="276083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Overview and Introduction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Current Forest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Natural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Anthropogenic (Human-Driven)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Anticipated </a:t>
            </a:r>
            <a:r>
              <a:rPr lang="en-US" dirty="0"/>
              <a:t>Forest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032088" cy="331012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Climate 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Forest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Forest Succession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Climate / Hydrology Reconstruction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Recap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5611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Conclusion</a:t>
            </a:r>
          </a:p>
        </p:txBody>
      </p:sp>
      <p:pic>
        <p:nvPicPr>
          <p:cNvPr id="2052" name="Picture 4" descr="Image result for happy fores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r="179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/>
              <p:cNvSpPr>
                <a:spLocks noGrp="1"/>
              </p:cNvSpPr>
              <p:nvPr>
                <p:ph type="body" sz="half" idx="2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sz="105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𝑯𝒂𝒑𝒑𝒚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𝑭𝒐𝒓𝒆𝒔𝒕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𝑰𝒅𝒆𝒂𝒍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𝑯𝒚𝒅𝒓𝒐𝒍𝒐𝒈𝒚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dirty="0"/>
                  <a:t>a</a:t>
                </a:r>
                <a:r>
                  <a:rPr lang="en-US" dirty="0" smtClean="0"/>
                  <a:t>ka “trees are good”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460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– </a:t>
            </a:r>
            <a:r>
              <a:rPr lang="en-US" dirty="0" smtClean="0"/>
              <a:t>Thank You</a:t>
            </a:r>
            <a:r>
              <a:rPr lang="en-US" dirty="0"/>
              <a:t> </a:t>
            </a:r>
            <a:r>
              <a:rPr lang="en-US" dirty="0" smtClean="0"/>
              <a:t>–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7160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Samantha Abel</a:t>
            </a:r>
          </a:p>
          <a:p>
            <a:r>
              <a:rPr lang="en-US" dirty="0"/>
              <a:t>Earth and Physical Science Department</a:t>
            </a:r>
          </a:p>
          <a:p>
            <a:r>
              <a:rPr lang="en-US" dirty="0"/>
              <a:t>Western Oregon University</a:t>
            </a:r>
          </a:p>
          <a:p>
            <a:r>
              <a:rPr lang="en-US" dirty="0"/>
              <a:t>Monmouth, Oregon</a:t>
            </a:r>
          </a:p>
          <a:p>
            <a:r>
              <a:rPr lang="en-US" dirty="0" smtClean="0"/>
              <a:t>Email: sabel14@wou.edu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135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forest (due to both </a:t>
            </a:r>
            <a:r>
              <a:rPr lang="en-US" i="1" dirty="0"/>
              <a:t>natural disturbance </a:t>
            </a:r>
            <a:r>
              <a:rPr lang="en-US" dirty="0"/>
              <a:t>and </a:t>
            </a:r>
            <a:r>
              <a:rPr lang="en-US" i="1" dirty="0"/>
              <a:t>human activities</a:t>
            </a:r>
            <a:r>
              <a:rPr lang="en-US" dirty="0"/>
              <a:t>) affect how incoming precipitation is partitioned between evapotranspiration and streamflow.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— Jones and Wei, et. al, 2019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64565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Introduction and </a:t>
            </a:r>
            <a:r>
              <a:rPr lang="en-US" dirty="0" smtClean="0"/>
              <a:t>Overview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Current Forest Changes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Natural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Anthropogenic (Human-Driven)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Anticipated </a:t>
            </a:r>
            <a:r>
              <a:rPr lang="en-US" dirty="0"/>
              <a:t>Forest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032088" cy="331012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Climate 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Forest </a:t>
            </a:r>
            <a:r>
              <a:rPr lang="en-US" dirty="0" smtClean="0"/>
              <a:t>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Forest </a:t>
            </a:r>
            <a:r>
              <a:rPr lang="en-US" dirty="0" smtClean="0"/>
              <a:t>Succession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Climate / Hydrology Reconstruction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Recap and Conclusion</a:t>
            </a:r>
          </a:p>
        </p:txBody>
      </p:sp>
    </p:spTree>
    <p:extLst>
      <p:ext uri="{BB962C8B-B14F-4D97-AF65-F5344CB8AC3E}">
        <p14:creationId xmlns:p14="http://schemas.microsoft.com/office/powerpoint/2010/main" val="15362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991010"/>
            <a:ext cx="9601196" cy="1303867"/>
          </a:xfrm>
        </p:spPr>
        <p:txBody>
          <a:bodyPr/>
          <a:lstStyle/>
          <a:p>
            <a:r>
              <a:rPr lang="en-US" dirty="0" smtClean="0"/>
              <a:t>Current Forest 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9601198" cy="584729"/>
          </a:xfrm>
        </p:spPr>
        <p:txBody>
          <a:bodyPr/>
          <a:lstStyle/>
          <a:p>
            <a:r>
              <a:rPr lang="en-US" dirty="0" smtClean="0"/>
              <a:t>Natural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Wildfire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Pathogens and Disease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Insect Attacks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Invasive Species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E.G. </a:t>
            </a:r>
            <a:r>
              <a:rPr lang="en-US" dirty="0" smtClean="0"/>
              <a:t>weeds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Ice Storms</a:t>
            </a:r>
            <a:endParaRPr lang="en-US" dirty="0"/>
          </a:p>
        </p:txBody>
      </p:sp>
      <p:pic>
        <p:nvPicPr>
          <p:cNvPr id="2050" name="Picture 2" descr="Image result for climate change forest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9"/>
          <a:stretch/>
        </p:blipFill>
        <p:spPr bwMode="auto">
          <a:xfrm>
            <a:off x="6462943" y="3541840"/>
            <a:ext cx="2459115" cy="20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orest bug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426" y="3371601"/>
            <a:ext cx="2375927" cy="237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504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Forest 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9601198" cy="584729"/>
          </a:xfrm>
        </p:spPr>
        <p:txBody>
          <a:bodyPr/>
          <a:lstStyle/>
          <a:p>
            <a:r>
              <a:rPr lang="en-US" dirty="0" smtClean="0"/>
              <a:t>Anthropogenic (Human-Driven)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15901" y="3243263"/>
            <a:ext cx="3677048" cy="2632075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Silviculture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Age, biodiversity, thinning, harvest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Plantations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Agroforestry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Urban and </a:t>
            </a:r>
            <a:r>
              <a:rPr lang="en-US" dirty="0" err="1" smtClean="0"/>
              <a:t>Peri</a:t>
            </a:r>
            <a:r>
              <a:rPr lang="en-US" dirty="0" smtClean="0"/>
              <a:t>-Urban Forestry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7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Forest 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9601198" cy="584729"/>
          </a:xfrm>
        </p:spPr>
        <p:txBody>
          <a:bodyPr/>
          <a:lstStyle/>
          <a:p>
            <a:r>
              <a:rPr lang="en-US" dirty="0" smtClean="0"/>
              <a:t>Climate Change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Wetter and Drier Environments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More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in Atmosphere</a:t>
                </a:r>
              </a:p>
              <a:p>
                <a:pPr marL="457200" lvl="1" indent="0">
                  <a:buNone/>
                </a:pPr>
                <a:r>
                  <a:rPr lang="en-US" b="0" dirty="0" smtClean="0"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increased forest growth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Extreme Drought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Can lead to stress and tree mortality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US" dirty="0" smtClean="0"/>
                  <a:t>Alter Streamflow and Local Hydrology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E.G. </a:t>
                </a:r>
                <a:r>
                  <a:rPr lang="en-US" dirty="0" smtClean="0"/>
                  <a:t>annual to ephemeral streams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550" t="-4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Related im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6427" y="3243263"/>
            <a:ext cx="3505472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79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Forest 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9601198" cy="584729"/>
          </a:xfrm>
        </p:spPr>
        <p:txBody>
          <a:bodyPr/>
          <a:lstStyle/>
          <a:p>
            <a:r>
              <a:rPr lang="en-US" dirty="0" smtClean="0"/>
              <a:t>Forest Management</a:t>
            </a:r>
            <a:endParaRPr lang="en-US" dirty="0"/>
          </a:p>
        </p:txBody>
      </p:sp>
      <p:pic>
        <p:nvPicPr>
          <p:cNvPr id="3074" name="Picture 2" descr="Image result for Sustainable forest manage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3354810"/>
            <a:ext cx="4718050" cy="240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Deforestation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Loss of </a:t>
            </a:r>
            <a:r>
              <a:rPr lang="en-US" dirty="0" smtClean="0"/>
              <a:t>riparian forests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Loss of </a:t>
            </a:r>
            <a:r>
              <a:rPr lang="en-US" dirty="0" smtClean="0"/>
              <a:t>urban trees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Expansion of </a:t>
            </a:r>
            <a:r>
              <a:rPr lang="en-US" dirty="0" smtClean="0"/>
              <a:t>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46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Forest Changes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9601198" cy="584729"/>
          </a:xfrm>
        </p:spPr>
        <p:txBody>
          <a:bodyPr/>
          <a:lstStyle/>
          <a:p>
            <a:r>
              <a:rPr lang="en-US" dirty="0" smtClean="0"/>
              <a:t>Forest Succession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Changes in Forest Populations: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Species type and number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Structure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Impacts Water Yield / Storage</a:t>
            </a:r>
            <a:endParaRPr lang="en-US" dirty="0"/>
          </a:p>
        </p:txBody>
      </p:sp>
      <p:pic>
        <p:nvPicPr>
          <p:cNvPr id="9" name="Picture 4" descr="Image result for forest success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714" y="3243263"/>
            <a:ext cx="4400897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40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/ Hydrology 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5400" y="2683042"/>
            <a:ext cx="4718304" cy="319282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Tree Rings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Multi-century reconstructions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Reflects regional history of the water table, flooding, droughts, and precipitation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Stable </a:t>
            </a:r>
            <a:r>
              <a:rPr lang="en-US" dirty="0" smtClean="0"/>
              <a:t>Water Isotopes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Oxygen, Hydrogen, Carbon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Trace origin of air masses and precipitation</a:t>
            </a:r>
          </a:p>
        </p:txBody>
      </p:sp>
      <p:pic>
        <p:nvPicPr>
          <p:cNvPr id="1026" name="Picture 2" descr="Image result for wood rings tre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40" y="2682875"/>
            <a:ext cx="4254445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73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1895</TotalTime>
  <Words>283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Garamond</vt:lpstr>
      <vt:lpstr>Wingdings</vt:lpstr>
      <vt:lpstr>Organic</vt:lpstr>
      <vt:lpstr>Forest Landscape Hydrology in a ‘New Normal’ Era of Climate and Land Use Change</vt:lpstr>
      <vt:lpstr>Changes in forest (due to both natural disturbance and human activities) affect how incoming precipitation is partitioned between evapotranspiration and streamflow. </vt:lpstr>
      <vt:lpstr>Overview</vt:lpstr>
      <vt:lpstr>Current Forest Changes</vt:lpstr>
      <vt:lpstr>Current Forest Changes</vt:lpstr>
      <vt:lpstr>Anticipated Forest Changes</vt:lpstr>
      <vt:lpstr>Anticipated Forest Changes</vt:lpstr>
      <vt:lpstr>Anticipated Forest Changes</vt:lpstr>
      <vt:lpstr>Climate / Hydrology Reconstruction</vt:lpstr>
      <vt:lpstr>Recap</vt:lpstr>
      <vt:lpstr>Conclusion</vt:lpstr>
      <vt:lpstr>– Thank You –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 Landscape Hydrology in a ‘New Normal’ Era of Climate and Land Use Change</dc:title>
  <dc:creator>Mandy Abel</dc:creator>
  <cp:lastModifiedBy>Mandy Abel</cp:lastModifiedBy>
  <cp:revision>32</cp:revision>
  <dcterms:created xsi:type="dcterms:W3CDTF">2019-04-10T22:56:47Z</dcterms:created>
  <dcterms:modified xsi:type="dcterms:W3CDTF">2019-04-17T05:12:20Z</dcterms:modified>
</cp:coreProperties>
</file>