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148074f5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148074f5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148074f5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148074f5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148074f50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148074f50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148074f5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148074f5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148074f5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148074f5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148074f5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148074f5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148074f5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148074f5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ixEeWZNWlhA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717800" y="679425"/>
            <a:ext cx="5708400" cy="376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Long-Term Patterns of Sediment Production Following Road Construction and Logging in the Oregon Coast Range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4795200" y="4547100"/>
            <a:ext cx="4348800" cy="59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Austin Wegner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Overview</a:t>
            </a:r>
            <a:endParaRPr sz="3600"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806000"/>
            <a:ext cx="41841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Introduction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Alsea Watershed Area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Description of the Study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Results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Discussion and Findings</a:t>
            </a:r>
            <a:endParaRPr sz="2400"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243875"/>
            <a:ext cx="4267200" cy="3324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Introduction</a:t>
            </a:r>
            <a:endParaRPr sz="3600"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268400"/>
            <a:ext cx="5430300" cy="387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Road construction, timber yarding, and slash disposal all contribute to sediment increases, often through mass wasting events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Road construction increases slope failure rates by 25-340 times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Some practices are less harmful than others</a:t>
            </a:r>
            <a:endParaRPr sz="2400"/>
          </a:p>
        </p:txBody>
      </p:sp>
      <p:sp>
        <p:nvSpPr>
          <p:cNvPr id="78" name="Google Shape;78;p15"/>
          <p:cNvSpPr txBox="1"/>
          <p:nvPr/>
        </p:nvSpPr>
        <p:spPr>
          <a:xfrm>
            <a:off x="5818200" y="3330625"/>
            <a:ext cx="3000000" cy="6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https://www.youtube.com/watch?v=ixEeWZNWlhA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5700" y="1760000"/>
            <a:ext cx="3265000" cy="1506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208725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Alsea Watershed Area</a:t>
            </a:r>
            <a:endParaRPr sz="3600"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625" y="158663"/>
            <a:ext cx="3497051" cy="482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44025" y="1872538"/>
            <a:ext cx="2647950" cy="303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Alsea Watershed Study</a:t>
            </a:r>
            <a:endParaRPr sz="36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129450" y="1285700"/>
            <a:ext cx="8885100" cy="37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Fall 1958- 1973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3 Watersheds were involved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Needle Branch Watershed (75 ha)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Deer Creek (304 ha)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Flynn Creek (202 ha)-- Experimental Control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Treatments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Needle Branch Watershed 82% clear cut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Deer Creek Watershed 25% clear cut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Flynn Creek left untreated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Results</a:t>
            </a:r>
            <a:endParaRPr sz="3600"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9552" y="1144125"/>
            <a:ext cx="5664447" cy="142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144125"/>
            <a:ext cx="3286125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3510100" y="2878700"/>
            <a:ext cx="5246100" cy="18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Average Annual Sediment Yields vs Sediment Yields by Month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Long term averages can be </a:t>
            </a:r>
            <a:r>
              <a:rPr lang="en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deceiving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Suspended Sediment by Year</a:t>
            </a:r>
            <a:endParaRPr sz="3600"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1486075"/>
            <a:ext cx="4184100" cy="293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2143" y="1486075"/>
            <a:ext cx="3652158" cy="29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991025" y="4544025"/>
            <a:ext cx="3320100" cy="4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Deer Creek (25% clear cut)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5154325" y="4501850"/>
            <a:ext cx="36522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Needle Branch (82% clear cut)</a:t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Discussion and Conclusions</a:t>
            </a:r>
            <a:endParaRPr sz="3600"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87900" y="1489825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Both timing and magnitude of sediment loss are </a:t>
            </a:r>
            <a:r>
              <a:rPr lang="en" sz="2400"/>
              <a:t>affected</a:t>
            </a:r>
            <a:r>
              <a:rPr lang="en" sz="2400"/>
              <a:t> by forest harvesting operations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Mass wasting events in both experimental watersheds attributed to road building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These events did not occur until 7 years after the actual watershed treatments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