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 Slab"/>
      <p:regular r:id="rId17"/>
      <p:bold r:id="rId18"/>
    </p:embeddedFon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6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Slab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regular.fntdata"/><Relationship Id="rId6" Type="http://schemas.openxmlformats.org/officeDocument/2006/relationships/slide" Target="slides/slide1.xml"/><Relationship Id="rId18" Type="http://schemas.openxmlformats.org/officeDocument/2006/relationships/font" Target="fonts/RobotoSlab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8c090b239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8c090b239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8c090b239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8c090b239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8c090b239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8c090b239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8c090b239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8c090b239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8c090b239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8c090b239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8c090b239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8c090b239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8c090b239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8c090b239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8c090b239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8c090b239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8c090b239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8c090b239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8c090b239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8c090b239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518000" y="843275"/>
            <a:ext cx="6108000" cy="297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Suspended Sediment and Turbidity After Road Construction/Improvement and Forest Harvest in Streams of the Trask River Watershed Study, Oregon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842602" y="3964375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Austin Wegner</a:t>
            </a:r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4327900" y="2781675"/>
            <a:ext cx="531600" cy="111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59175"/>
            <a:ext cx="4851027" cy="368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2050" y="1459175"/>
            <a:ext cx="4171950" cy="368432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 txBox="1"/>
          <p:nvPr/>
        </p:nvSpPr>
        <p:spPr>
          <a:xfrm>
            <a:off x="507350" y="310600"/>
            <a:ext cx="7839000" cy="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Turbidity at sensor location below the road crossings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Road construction and forest harvest and hauling did NOT result in significant increase in SSC or turbidity downstream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Only minor and nonsignificant increases were found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Likely had little to no biological impact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Only study site PH3 acted in a way that would support the hypothesis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Significant increases in SSC and turbidity during road improvement and hauling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Significant increases also occurred during periods of high flow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Suggests that stream adjacent processes can contribute high sediment yields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Highlights the importance of local factors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87900" y="1489825"/>
            <a:ext cx="41841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Introduction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Hypothesis of the Study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Study Area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Methods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Results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Conclusions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87900" y="1206300"/>
            <a:ext cx="4184100" cy="39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Forestry practices used to be very destructive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Large episodic sediment fluctuations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Poor rehabilitation methods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Sediment drain directly into rivers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Buried organic debris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Far reaching biological impacts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Newer practices seek to mitigate sediment suspension in rivers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Variability in transport systems makes it difficult to pinpoint specific sediment contribution by management practices</a:t>
            </a: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296525"/>
            <a:ext cx="4419600" cy="2944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Hypothesis</a:t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437375" y="1231550"/>
            <a:ext cx="4134600" cy="38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Combined effects of road construction/improvement, forest harvest, and hauling increase both turbidity and suspended sediment concentrations in adjacent streams.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9144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so, how often does sediment transport downstream occur?</a:t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1250" y="1308900"/>
            <a:ext cx="4572024" cy="2152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Area</a:t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9025" y="110525"/>
            <a:ext cx="6464976" cy="492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050" y="1338400"/>
            <a:ext cx="2249244" cy="369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Trask Watershed Study Area</a:t>
            </a:r>
            <a:endParaRPr/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387900" y="1144125"/>
            <a:ext cx="4184100" cy="394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Composed of volcanic and sedimentary formations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Combination of long smooth slopes and steep dissected slopes near stream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Generally stable slopes (&lt;20% grade)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Steeper slopes more in volcanic terrain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“Tillamook Burn”-- Series of large scale man made forest fires from 1933 to 1951</a:t>
            </a: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4800" y="1308875"/>
            <a:ext cx="3448750" cy="344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</a:t>
            </a:r>
            <a:endParaRPr/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87900" y="1329100"/>
            <a:ext cx="4184100" cy="34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5 Road crossings studied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Sensors are placed above and below harvest site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Measurements of turbidity, SSC, and discharge are taken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is collected at 3 </a:t>
            </a:r>
            <a:r>
              <a:rPr lang="en"/>
              <a:t>separate</a:t>
            </a:r>
            <a:r>
              <a:rPr lang="en"/>
              <a:t> times in the forestry process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is then analyzed and compared to determine statistical relationships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182225"/>
            <a:ext cx="4419600" cy="33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6300" y="0"/>
            <a:ext cx="39877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/>
        </p:nvSpPr>
        <p:spPr>
          <a:xfrm>
            <a:off x="420800" y="1547025"/>
            <a:ext cx="4151100" cy="19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Correlation between turbidity and suspended sediment concentration given a specific discharge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Turbidity measured in NTU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SSC measured in mg/L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-12"/>
            <a:ext cx="19288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15200" y="42263"/>
            <a:ext cx="1928800" cy="505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/>
        </p:nvSpPr>
        <p:spPr>
          <a:xfrm>
            <a:off x="74625" y="75700"/>
            <a:ext cx="4191300" cy="48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Turbidity above and below pair (left)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Plotted against 1:1 ratio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Turbidity plotted at specific intervals (right)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Dots represent 5th and 95th percentile range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Dashed line is given biological impact threshold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