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verage"/>
      <p:regular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12d2f3f5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12d2f3f5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12d2f3f5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12d2f3f5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2d2f3f5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12d2f3f5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12d2f3f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12d2f3f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12d2f3f5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12d2f3f5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12d2f3f5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12d2f3f5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12d2f3f5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12d2f3f5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12d2f3f5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12d2f3f5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12d2f3f5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12d2f3f5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12d2f3f5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12d2f3f5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12d2f3f5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12d2f3f5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Debris Flows Through Different Forest Age Classes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 by: Christine L. May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Presentation: Hunter Collins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9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628925"/>
            <a:ext cx="4513500" cy="3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Figure 9 shows total sediment volume delivered (m^3) for each debris flow </a:t>
            </a:r>
            <a:r>
              <a:rPr lang="en" sz="2000"/>
              <a:t>condition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Both clearcut and road related have large outliers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Mature forest has smallest range of sed volume delivered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Figure 6 shows runout length of the debris flows in two parts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Primary being the “main” landslide for a debris flow complex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000" y="529925"/>
            <a:ext cx="3655675" cy="41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-71925" y="416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300"/>
            <a:ext cx="9183299" cy="51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120675" y="1124175"/>
            <a:ext cx="8836200" cy="38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 between age class and debris flows are evident in the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Sample size required would be too large with amount of variability observed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was </a:t>
            </a:r>
            <a:r>
              <a:rPr lang="en"/>
              <a:t>statistically</a:t>
            </a:r>
            <a:r>
              <a:rPr lang="en"/>
              <a:t> significant evidence to show relation between volume of sediment and runout length (figure 8 in handout)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Clearcut and second growth had 180 and 210 m^3 mean landslide volume compared to mature forest 90 m^3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Although clearcut and mature occupy about same amount of study area, clearcut had 40% more landslides and double the debris flows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study should help inform forestry practices of dangers of timber harvest on debris flow </a:t>
            </a:r>
            <a:r>
              <a:rPr lang="en"/>
              <a:t>recurrence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Introduction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Background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Study Area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Methods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Results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Conclusion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Published in 2002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Looking at relationship between tree age class and debris flow characteristics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Volume of sediment and wood is related to runout length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Runout length: Distance travelled by debris flow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Erosion and sedimentation are good for river channels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Provide nutrients to promote biodiversity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677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Difference between landslides and debris flow is water saturation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Landslides move mass of rock but do not always create debris flows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Morrison (1975) reported on landslides &amp; debris flow in OR Cascades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Clearcut areas had 2.5-5.6 times greater chance for mass soil movement when looking at comparable forested areas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Debris flows in this study were 8.8 times more likely and had more mass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10667" r="15813" t="0"/>
          <a:stretch/>
        </p:blipFill>
        <p:spPr>
          <a:xfrm>
            <a:off x="63675" y="70500"/>
            <a:ext cx="4959111" cy="278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0" l="21342" r="-2583" t="6402"/>
          <a:stretch/>
        </p:blipFill>
        <p:spPr>
          <a:xfrm>
            <a:off x="4542125" y="2312823"/>
            <a:ext cx="4707999" cy="278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276325" y="282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Area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99450" y="812875"/>
            <a:ext cx="3926100" cy="3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Near Oregon Coast in Cascades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winter storm 1996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Siuslaw River Drainage (2010 km^2)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Underlain by Tyee 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Mainly sandstones interbedded with silt and mudstones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11 streams were selected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Selected for having previous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Broad range of age classes, also with “mixed” forests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650" y="519725"/>
            <a:ext cx="5078450" cy="36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571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debris flows and landslides were not detected due to being too high up or hidden by vegetation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 Classes defined by diameter at breast height (dbh)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Clearcut: less than 10cm dbh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2nd Growth: 20-50cm dbh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Mature: greater than 50cm dbh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of the debris flows were measured however some needed to be visually estimated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took note of “road related” landslides (being within 20m of a road)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825" y="1786974"/>
            <a:ext cx="3141250" cy="25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490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of 53 debris flows were detected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106 landslides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41 of which were in Mixed 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Table 2 shows more landslides happened in clearcut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Table 3 shows number of debris flows for each condition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Also shows the amount and range of landslides for that area/condition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199" y="113600"/>
            <a:ext cx="3753625" cy="228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850" y="2539925"/>
            <a:ext cx="3800975" cy="24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