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60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2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3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4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5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64EB7-D06F-49B2-A5EA-8D1F8F91E67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4526-BE9B-46A0-A999-D13FF7930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90EB-E308-4CC3-A0B2-467F9D86F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7909"/>
            <a:ext cx="9144000" cy="2387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SUSPENDED SEDIMENT DYNAMICS IN SMALL FOREST STREAMS OF THE PWN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FC777-4F84-48C8-8980-1CAF02CF6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5292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ES 407 SENIOR SEMINAR, Dr. Taylor </a:t>
            </a:r>
          </a:p>
          <a:p>
            <a:r>
              <a:rPr lang="en-US" sz="4000" dirty="0"/>
              <a:t>PRESTENTED BY: Timothy Hagen</a:t>
            </a:r>
          </a:p>
        </p:txBody>
      </p:sp>
    </p:spTree>
    <p:extLst>
      <p:ext uri="{BB962C8B-B14F-4D97-AF65-F5344CB8AC3E}">
        <p14:creationId xmlns:p14="http://schemas.microsoft.com/office/powerpoint/2010/main" val="274868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6FB1-16DF-46DD-A6D2-BE0B64CA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SOURCES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C07A-4664-43FB-AC47-9C7D2F08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34" y="5115697"/>
            <a:ext cx="10900719" cy="160496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Internal sources are more within the system </a:t>
            </a:r>
          </a:p>
          <a:p>
            <a:r>
              <a:rPr lang="en-US" sz="3200" dirty="0"/>
              <a:t>Objects such as trees and boulders </a:t>
            </a:r>
          </a:p>
          <a:p>
            <a:r>
              <a:rPr lang="en-US" sz="3200" dirty="0"/>
              <a:t>Anything that enters the system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65B4C-E842-4587-AD4A-5B4AA6F6C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9" y="1478124"/>
            <a:ext cx="5280610" cy="3514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06848-993C-47C5-9BA6-77D3F42B7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74" y="1467386"/>
            <a:ext cx="5269361" cy="351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8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3C29-7541-4D5D-93CC-3EE4CF58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708"/>
            <a:ext cx="10515600" cy="2118583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EFFECTS OF FOREST MANAGEMENT </a:t>
            </a:r>
          </a:p>
        </p:txBody>
      </p:sp>
    </p:spTree>
    <p:extLst>
      <p:ext uri="{BB962C8B-B14F-4D97-AF65-F5344CB8AC3E}">
        <p14:creationId xmlns:p14="http://schemas.microsoft.com/office/powerpoint/2010/main" val="218049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F559-3C63-4B5C-A5E2-D0D1F0AE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2" y="23477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FOREST MANAGAGMENT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4BBB4-A1D3-44E0-B2DF-5B79DA069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856905"/>
            <a:ext cx="4648199" cy="4655107"/>
          </a:xfrm>
        </p:spPr>
        <p:txBody>
          <a:bodyPr>
            <a:noAutofit/>
          </a:bodyPr>
          <a:lstStyle/>
          <a:p>
            <a:r>
              <a:rPr lang="en-US" sz="4400" dirty="0"/>
              <a:t>The way we treat out forests has a big effect </a:t>
            </a:r>
          </a:p>
          <a:p>
            <a:r>
              <a:rPr lang="en-US" sz="4400" dirty="0"/>
              <a:t>Roads</a:t>
            </a:r>
          </a:p>
          <a:p>
            <a:r>
              <a:rPr lang="en-US" sz="4400" dirty="0"/>
              <a:t>Logging</a:t>
            </a:r>
          </a:p>
          <a:p>
            <a:r>
              <a:rPr lang="en-US" sz="4400" dirty="0"/>
              <a:t>Other activities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D24C0-A418-4ACC-9BE0-7E773B9F6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915" y="753269"/>
            <a:ext cx="4786053" cy="2949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B4095-F976-44D0-B6C9-401A93AD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29" y="3859300"/>
            <a:ext cx="4648199" cy="29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2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D700-54DF-45E8-8BCC-171511286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6205"/>
            <a:ext cx="10515600" cy="1945589"/>
          </a:xfrm>
        </p:spPr>
        <p:txBody>
          <a:bodyPr>
            <a:normAutofit/>
          </a:bodyPr>
          <a:lstStyle/>
          <a:p>
            <a:pPr algn="ctr"/>
            <a:r>
              <a:rPr lang="en-US" sz="7900" dirty="0">
                <a:solidFill>
                  <a:srgbClr val="FFFF00"/>
                </a:solidFill>
              </a:rPr>
              <a:t>CONCLUTION/SUMMARY </a:t>
            </a:r>
          </a:p>
        </p:txBody>
      </p:sp>
    </p:spTree>
    <p:extLst>
      <p:ext uri="{BB962C8B-B14F-4D97-AF65-F5344CB8AC3E}">
        <p14:creationId xmlns:p14="http://schemas.microsoft.com/office/powerpoint/2010/main" val="2170326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19A8-C18F-4193-865E-088D9A09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82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CONCLUTION AND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0BDE0-07E0-4A81-8752-6788EAD69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97" y="3756453"/>
            <a:ext cx="11049000" cy="2959725"/>
          </a:xfrm>
        </p:spPr>
        <p:txBody>
          <a:bodyPr>
            <a:noAutofit/>
          </a:bodyPr>
          <a:lstStyle/>
          <a:p>
            <a:r>
              <a:rPr lang="en-US" sz="3200" dirty="0"/>
              <a:t>Sediment has a big effect on streams in many ways </a:t>
            </a:r>
          </a:p>
          <a:p>
            <a:r>
              <a:rPr lang="en-US" sz="3200" dirty="0"/>
              <a:t>The way we do things in turn effects the streams</a:t>
            </a:r>
          </a:p>
          <a:p>
            <a:r>
              <a:rPr lang="en-US" sz="3200" dirty="0"/>
              <a:t>Sediment is moved in many different ways through streams </a:t>
            </a:r>
          </a:p>
          <a:p>
            <a:r>
              <a:rPr lang="en-US" sz="3200" dirty="0"/>
              <a:t>Sources of sediment can range widely </a:t>
            </a:r>
          </a:p>
          <a:p>
            <a:r>
              <a:rPr lang="en-US" sz="3200" dirty="0"/>
              <a:t>The increase of research needed in this field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C0A79-99CE-4047-A64D-6E5512927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1" y="1134400"/>
            <a:ext cx="7324468" cy="25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4056-7678-425E-8019-BAF7F456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C7DEE-7712-480D-AACD-97AD8CDB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8914" cy="476052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>
                <a:solidFill>
                  <a:prstClr val="white"/>
                </a:solidFill>
              </a:rPr>
              <a:t>Introduction 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Goals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Sources </a:t>
            </a:r>
          </a:p>
          <a:p>
            <a:pPr lvl="1"/>
            <a:r>
              <a:rPr lang="en-US" sz="4400" dirty="0">
                <a:solidFill>
                  <a:prstClr val="white"/>
                </a:solidFill>
              </a:rPr>
              <a:t>External</a:t>
            </a:r>
          </a:p>
          <a:p>
            <a:pPr lvl="1"/>
            <a:r>
              <a:rPr lang="en-US" sz="4400" dirty="0">
                <a:solidFill>
                  <a:prstClr val="white"/>
                </a:solidFill>
              </a:rPr>
              <a:t>Internal 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Forest management 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Summary and conclusion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BBD56-810E-49A1-B6CE-AC96E2B7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649" y="607776"/>
            <a:ext cx="6205151" cy="41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9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C294-E80E-4B69-A09B-86C2E91D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2832"/>
            <a:ext cx="10515600" cy="21723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</a:rPr>
              <a:t>INTRODUCTION TO ARTICLE</a:t>
            </a:r>
          </a:p>
        </p:txBody>
      </p:sp>
    </p:spTree>
    <p:extLst>
      <p:ext uri="{BB962C8B-B14F-4D97-AF65-F5344CB8AC3E}">
        <p14:creationId xmlns:p14="http://schemas.microsoft.com/office/powerpoint/2010/main" val="370051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AA0D-078D-460D-A1A3-1EE8E53B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9B05-ABBD-48ED-9724-88FCB9C4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64987"/>
            <a:ext cx="7057768" cy="5032375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Suspended sediment in streams effects many factors </a:t>
            </a:r>
          </a:p>
          <a:p>
            <a:pPr lvl="1"/>
            <a:r>
              <a:rPr lang="en-US" sz="4400" dirty="0"/>
              <a:t>living </a:t>
            </a:r>
          </a:p>
          <a:p>
            <a:pPr lvl="1"/>
            <a:r>
              <a:rPr lang="en-US" sz="4400" dirty="0"/>
              <a:t>Non living</a:t>
            </a:r>
          </a:p>
          <a:p>
            <a:r>
              <a:rPr lang="en-US" sz="4800" dirty="0"/>
              <a:t>Focus here is small streams</a:t>
            </a:r>
          </a:p>
          <a:p>
            <a:r>
              <a:rPr lang="en-US" sz="4800" dirty="0"/>
              <a:t>Learn from these observations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21967-51DF-4786-93D5-DC538E0BA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768" y="2677823"/>
            <a:ext cx="3694670" cy="4180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0D937D-BDBD-421F-AF6A-48E1526D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65" y="1"/>
            <a:ext cx="4209535" cy="30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7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DDBC-911F-49D5-88D7-DF8AD6A4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11" y="2248082"/>
            <a:ext cx="10369378" cy="2361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</a:rPr>
              <a:t>GOALS/TOPICS ADDRESED</a:t>
            </a:r>
          </a:p>
        </p:txBody>
      </p:sp>
    </p:spTree>
    <p:extLst>
      <p:ext uri="{BB962C8B-B14F-4D97-AF65-F5344CB8AC3E}">
        <p14:creationId xmlns:p14="http://schemas.microsoft.com/office/powerpoint/2010/main" val="62135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0279-2CB6-4030-A525-78906F70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GOALS AND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53E7-1150-49E3-AC0E-BDABCDB1C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89" y="1774998"/>
            <a:ext cx="6118655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How quickly do post harvest sediments erode?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Does erosion very greatly between scales 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To what effect are we on harvesting vs sediment run off?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57F28-DCE7-48E5-BF9D-9111BC62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11963"/>
            <a:ext cx="5903795" cy="39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632F-666C-45D3-9254-45920814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951"/>
            <a:ext cx="10515600" cy="1686097"/>
          </a:xfrm>
        </p:spPr>
        <p:txBody>
          <a:bodyPr>
            <a:normAutofit/>
          </a:bodyPr>
          <a:lstStyle/>
          <a:p>
            <a:pPr algn="ctr"/>
            <a:r>
              <a:rPr lang="en-US" sz="7900" dirty="0">
                <a:solidFill>
                  <a:srgbClr val="FFFF00"/>
                </a:solidFill>
              </a:rPr>
              <a:t>SEDIMENT SOURSES </a:t>
            </a:r>
          </a:p>
        </p:txBody>
      </p:sp>
    </p:spTree>
    <p:extLst>
      <p:ext uri="{BB962C8B-B14F-4D97-AF65-F5344CB8AC3E}">
        <p14:creationId xmlns:p14="http://schemas.microsoft.com/office/powerpoint/2010/main" val="145222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AA68-6478-45F9-B407-04072316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8" y="18254"/>
            <a:ext cx="10515600" cy="1325563"/>
          </a:xfrm>
        </p:spPr>
        <p:txBody>
          <a:bodyPr/>
          <a:lstStyle/>
          <a:p>
            <a:r>
              <a:rPr lang="en-US" sz="6000" dirty="0">
                <a:solidFill>
                  <a:srgbClr val="FFFF00"/>
                </a:solidFill>
              </a:rPr>
              <a:t>SOURSES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B839-1897-420A-98D8-5AECA6EF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38" y="5523468"/>
            <a:ext cx="10727724" cy="1210963"/>
          </a:xfrm>
        </p:spPr>
        <p:txBody>
          <a:bodyPr/>
          <a:lstStyle/>
          <a:p>
            <a:r>
              <a:rPr lang="en-US" dirty="0"/>
              <a:t>External (outside the stream that comes into the stream)</a:t>
            </a:r>
          </a:p>
          <a:p>
            <a:r>
              <a:rPr lang="en-US" dirty="0"/>
              <a:t>Internal (within the stream)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9188B-3B36-480B-B33A-909AFEBD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38" y="1067684"/>
            <a:ext cx="10426013" cy="43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6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32EB-4E58-45AB-9FFA-0DB71CE7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35" y="9327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SOURCES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CF332-263C-4968-8999-4E6C1BA2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35" y="5116898"/>
            <a:ext cx="11850130" cy="1741102"/>
          </a:xfrm>
        </p:spPr>
        <p:txBody>
          <a:bodyPr>
            <a:normAutofit/>
          </a:bodyPr>
          <a:lstStyle/>
          <a:p>
            <a:r>
              <a:rPr lang="en-US" sz="3200" dirty="0"/>
              <a:t>External sources can be very destructive and large.</a:t>
            </a:r>
          </a:p>
          <a:p>
            <a:r>
              <a:rPr lang="en-US" sz="3200" dirty="0"/>
              <a:t>Mass movement</a:t>
            </a:r>
          </a:p>
          <a:p>
            <a:r>
              <a:rPr lang="en-US" sz="3200" dirty="0"/>
              <a:t>Sediment introduction depends on many factors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20435-F731-467E-986D-895D69F3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5" y="1311099"/>
            <a:ext cx="5069102" cy="3805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46A2F-A05D-45D7-8405-4978E9F91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268" y="1311099"/>
            <a:ext cx="6342999" cy="38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221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SUSPENDED SEDIMENT DYNAMICS IN SMALL FOREST STREAMS OF THE PWN</vt:lpstr>
      <vt:lpstr>OVERVIEW</vt:lpstr>
      <vt:lpstr>INTRODUCTION TO ARTICLE</vt:lpstr>
      <vt:lpstr>INTRODUCTION</vt:lpstr>
      <vt:lpstr>GOALS/TOPICS ADDRESED</vt:lpstr>
      <vt:lpstr>GOALS AND TOPICS</vt:lpstr>
      <vt:lpstr>SEDIMENT SOURSES </vt:lpstr>
      <vt:lpstr>SOURSES </vt:lpstr>
      <vt:lpstr>SOURCES CONT. </vt:lpstr>
      <vt:lpstr>SOURCES CONT. </vt:lpstr>
      <vt:lpstr>EFFECTS OF FOREST MANAGEMENT </vt:lpstr>
      <vt:lpstr>FOREST MANAGAGMENT </vt:lpstr>
      <vt:lpstr>CONCLUTION/SUMMARY </vt:lpstr>
      <vt:lpstr>CONCLUTION AND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SUSPENDED SEDIMENT DYNAMICS IN SMALL FOREST STREAMS OF THE PWN</dc:title>
  <dc:creator>Timothy Hagen</dc:creator>
  <cp:lastModifiedBy>Timothy Hagen</cp:lastModifiedBy>
  <cp:revision>9</cp:revision>
  <dcterms:created xsi:type="dcterms:W3CDTF">2019-05-01T15:20:19Z</dcterms:created>
  <dcterms:modified xsi:type="dcterms:W3CDTF">2019-05-01T16:32:24Z</dcterms:modified>
</cp:coreProperties>
</file>