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13D3D7-F71A-46A7-A377-F61F4B658D2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259C-63C8-41AB-A2D1-A1CB5AC74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3EAFD-B817-4540-AD4A-0FE69A895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CCC36-F771-43B7-8AD7-9F4671D43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52E79-33CF-4F84-8885-305A2C23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20416E-7329-4707-90C8-477FA887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1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271F-7D0C-4048-8CBA-02C8A458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8B3AD-4A05-4183-B0EC-909BF469B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BFE57-7505-42E7-B18E-A4F743C33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84802-C987-4254-8AC3-5E021A8F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F9027-DC66-40F4-8946-A3319AF1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7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C93832-AB6A-444C-B9F1-C4081F6536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26BEB-6167-41BC-A1EE-3EF4D7C86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9E976-2E81-4BD3-8A8B-99FF5A636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ECAD4-8F5B-4DB8-916F-DB7CD646F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2C650-BD6F-4ACB-86AB-F6D1694B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2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7019-AD79-44E2-88F0-B18504B34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A1A58-2881-4CEC-8953-DC907EBE3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463D0-C6AA-4977-B556-16CC45C7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407AB-87D6-4086-B05F-1F75BCC7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ACDEC-C8BE-409C-BCAB-51376B65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1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0234B-FE87-4A9F-A64A-536BD32EE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5D758-C21F-41B9-A53F-ACE62FB27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39DF5-DA7D-442A-BE91-A850CC8D5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28F62-FE62-4895-AA99-8D8F237C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CB86D-4E5F-4C58-8ACF-BC275191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4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4AED4-ECDA-430C-89EC-198823B9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2768C-2B48-4790-90B1-F85158EFC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27FF4-93A7-449B-86EC-BCC61C0A2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470D37-81D9-4AF1-A422-47729CE8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0C0CB-7FF1-44B1-AA92-72C9BAA4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0E365-55FE-4B29-8A56-3431029E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1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718E5-7701-49ED-A630-AE8AC8BCE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99F1A-8B7F-43E2-9D00-31C8FC07C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F9CA8-E4E7-4376-A986-3D73E9DFD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36A373-55E0-41B7-A1CE-77BB2BD35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31ABE-E1E8-49B5-A6BC-B99B90B3A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20C21-3BB4-4AA5-A24F-17ACDD5F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67D2AB-1342-42F6-ABDE-B56D86E2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8423F-9D7E-4B4B-8A43-81A5B05A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2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757F6-3F99-4E9F-8083-DD9C2F41D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BFADA8-4DD2-4DF0-9A40-A486E0CC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7F00B9-39F7-4A9F-91CA-AB33BCE4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639EC8-64A4-4C90-8C58-D81C3F324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7581D-40FC-4B83-BEB3-37CA2B44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855204-B240-470E-AC1A-0CFEC407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CA028-ED87-4304-8740-95C384BCC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2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2AEB5-7448-490D-B4A5-D854AF2D1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F2335-81BC-4BDE-BAED-7E2ED4DA4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F6314-CD38-4920-983A-06B17A9A6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75DDB-956D-482C-8A9D-C2CE3EFA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23D37-EB2E-407A-BEC0-F051CB9C8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78BB5-9E73-4D4F-BA7F-D52421CA5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6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7A8F-7DA6-4DB6-BE0D-75F1329AE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942AE-A2E0-4DC4-94EC-4C055DB25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81D37-E3AC-4557-8735-61B5C9C75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AF660-058A-4E35-8F44-99CC95CC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A669F-9E40-464E-8587-4405DA7E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2220-E05D-438F-9220-77C5B1E2A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6615A1-EC58-45DF-8A54-6B445421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6BA97-0551-41A0-B26B-DAED8B20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62721-1A03-44A3-819E-42611978B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308C3-3071-4641-A80E-7B1A5D2ADCE1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02790-9276-446A-AF9F-4E5854EBC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46B87-1DF1-46B3-9E55-9E773D264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3AFF-AF28-46E3-852D-BCBFC5F55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09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6C861-2EFA-4873-89D0-D5ABD818B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8411"/>
            <a:ext cx="9144000" cy="3806526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FF00"/>
                </a:solidFill>
              </a:rPr>
              <a:t>Impacts on suspended sediment, bedload and bank erosion dynamics.</a:t>
            </a:r>
            <a:br>
              <a:rPr lang="en-US" sz="6600" dirty="0">
                <a:solidFill>
                  <a:srgbClr val="FFFF00"/>
                </a:solidFill>
              </a:rPr>
            </a:br>
            <a:r>
              <a:rPr lang="en-US" sz="6600" dirty="0">
                <a:solidFill>
                  <a:srgbClr val="FFFF00"/>
                </a:solidFill>
              </a:rPr>
              <a:t>Article Summary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95D96-D191-49BE-96FB-09538FBC1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6504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/>
              <a:t>Presented by: Timothy Hagen</a:t>
            </a:r>
          </a:p>
          <a:p>
            <a:r>
              <a:rPr lang="en-US" sz="2800" dirty="0"/>
              <a:t>ES 407 Senior Seminar</a:t>
            </a:r>
          </a:p>
          <a:p>
            <a:r>
              <a:rPr lang="en-US" sz="2800" dirty="0"/>
              <a:t>Dr. Taylor </a:t>
            </a:r>
          </a:p>
        </p:txBody>
      </p:sp>
    </p:spTree>
    <p:extLst>
      <p:ext uri="{BB962C8B-B14F-4D97-AF65-F5344CB8AC3E}">
        <p14:creationId xmlns:p14="http://schemas.microsoft.com/office/powerpoint/2010/main" val="1697588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1F4DD-C23F-415F-895C-6DD9CF20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43D0F-25D1-4109-A854-0C9315A0E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345" y="1530866"/>
            <a:ext cx="5772665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Flumes measure sediment flows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Single machine logged </a:t>
            </a:r>
          </a:p>
          <a:p>
            <a:pPr lvl="1"/>
            <a:r>
              <a:rPr lang="en-US" sz="3200" dirty="0"/>
              <a:t>Use of </a:t>
            </a:r>
            <a:r>
              <a:rPr lang="en-US" sz="3200" dirty="0" err="1"/>
              <a:t>brashings</a:t>
            </a:r>
            <a:endParaRPr lang="en-US" sz="3200" dirty="0"/>
          </a:p>
          <a:p>
            <a:pPr lvl="1"/>
            <a:r>
              <a:rPr lang="en-US" sz="3200" dirty="0"/>
              <a:t>Extracted away from water source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/>
              <a:t>Bedload traps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Erosion pins</a:t>
            </a:r>
          </a:p>
          <a:p>
            <a:pPr lvl="1"/>
            <a:r>
              <a:rPr lang="en-US" sz="3200" dirty="0"/>
              <a:t>Roughly 3400 pins used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CBB264-8D53-4BA9-A70B-645C19143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075" y="365125"/>
            <a:ext cx="4276725" cy="24669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681FAE-83E6-4F75-A1AA-CC718C5928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6984" y="2656473"/>
            <a:ext cx="3099487" cy="420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3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2AC78-4692-4566-9854-58E7B44F8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1681"/>
            <a:ext cx="10515600" cy="2674637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</a:rPr>
              <a:t>Results and data from study </a:t>
            </a:r>
          </a:p>
        </p:txBody>
      </p:sp>
    </p:spTree>
    <p:extLst>
      <p:ext uri="{BB962C8B-B14F-4D97-AF65-F5344CB8AC3E}">
        <p14:creationId xmlns:p14="http://schemas.microsoft.com/office/powerpoint/2010/main" val="2030549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58451-80D9-4724-9514-12497F3D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Results: SSL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05594-2AEE-4AFA-B2E9-D195B59D1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124" y="5152767"/>
            <a:ext cx="10379676" cy="1580249"/>
          </a:xfrm>
        </p:spPr>
        <p:txBody>
          <a:bodyPr>
            <a:noAutofit/>
          </a:bodyPr>
          <a:lstStyle/>
          <a:p>
            <a:r>
              <a:rPr lang="en-US" sz="3200" dirty="0"/>
              <a:t>Lots of data from study</a:t>
            </a:r>
          </a:p>
          <a:p>
            <a:r>
              <a:rPr lang="en-US" sz="3200" dirty="0"/>
              <a:t>This chart sums the SSL for the Lower </a:t>
            </a:r>
            <a:r>
              <a:rPr lang="en-US" sz="3200" dirty="0" err="1"/>
              <a:t>Tanllwyth</a:t>
            </a:r>
            <a:endParaRPr lang="en-US" sz="3200" dirty="0"/>
          </a:p>
          <a:p>
            <a:r>
              <a:rPr lang="en-US" sz="3200" dirty="0"/>
              <a:t>After harvest erosion and SSL increased significantly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257EB7-4AB0-407E-A98C-80A84EE32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792" y="1412387"/>
            <a:ext cx="9198415" cy="356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647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F10CA-5FFE-477D-A661-BC53E54C3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Results: Bank erosion and Temp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DE3E6-CB9E-449B-A18D-3CB095300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146" y="1690687"/>
            <a:ext cx="4013886" cy="4957247"/>
          </a:xfrm>
        </p:spPr>
        <p:txBody>
          <a:bodyPr>
            <a:normAutofit/>
          </a:bodyPr>
          <a:lstStyle/>
          <a:p>
            <a:r>
              <a:rPr lang="en-US" sz="3600" dirty="0"/>
              <a:t>Temperature increase was noted.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Lead to increase in frost melting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More bank erosion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3E1ECD-A6D1-4C3F-9EAD-D578ED9C3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032" y="1842366"/>
            <a:ext cx="7895968" cy="374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66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785F-BD5A-46C7-9B5A-4B06B5AE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Results: Temperature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F48B4-433E-4127-AD4A-FFE5C76AA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24632" cy="4351338"/>
          </a:xfrm>
        </p:spPr>
        <p:txBody>
          <a:bodyPr>
            <a:noAutofit/>
          </a:bodyPr>
          <a:lstStyle/>
          <a:p>
            <a:r>
              <a:rPr lang="en-US" sz="3600" dirty="0"/>
              <a:t>Temperature increases before and after harvesting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Less shade cover means high temperature on the ground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8F9AF0-2E9E-4C99-B56C-0080A936B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327" y="2285121"/>
            <a:ext cx="6358679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13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73496-43B1-47DB-85E4-66D00C529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3524"/>
            <a:ext cx="10515600" cy="4070951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</a:rPr>
              <a:t>Summary and Conclusion </a:t>
            </a:r>
          </a:p>
        </p:txBody>
      </p:sp>
    </p:spTree>
    <p:extLst>
      <p:ext uri="{BB962C8B-B14F-4D97-AF65-F5344CB8AC3E}">
        <p14:creationId xmlns:p14="http://schemas.microsoft.com/office/powerpoint/2010/main" val="3741196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6F93-C79C-4E85-9BE1-15AB35AB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Summary and 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DC1E6-D9D6-4988-B1C5-40E29E706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4222" cy="46672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goals of the experiment were met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Increases in bank erosion, SSL, and bedload were noted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Some outlier data from the experiment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of flumes and pins to help monitor movement and erosion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Learned that proximity of machinery and technics needed to be improved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21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EC57B-88FB-42B0-B68B-3371D82F7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6524"/>
            <a:ext cx="10515600" cy="1784951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01172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7B9F-A495-403E-AFF8-4C62E53F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BBC9E-5570-4350-8D49-2AF08778B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1003280" cy="4802187"/>
          </a:xfrm>
        </p:spPr>
        <p:txBody>
          <a:bodyPr>
            <a:noAutofit/>
          </a:bodyPr>
          <a:lstStyle/>
          <a:p>
            <a:r>
              <a:rPr lang="en-US" sz="3600" dirty="0"/>
              <a:t>Introduction </a:t>
            </a:r>
          </a:p>
          <a:p>
            <a:r>
              <a:rPr lang="en-US" sz="3600" dirty="0"/>
              <a:t>Location</a:t>
            </a:r>
          </a:p>
          <a:p>
            <a:r>
              <a:rPr lang="en-US" sz="3600" dirty="0"/>
              <a:t>Goals</a:t>
            </a:r>
          </a:p>
          <a:p>
            <a:r>
              <a:rPr lang="en-US" sz="3600" dirty="0"/>
              <a:t>Methods</a:t>
            </a:r>
          </a:p>
          <a:p>
            <a:r>
              <a:rPr lang="en-US" sz="3600" dirty="0"/>
              <a:t>Results</a:t>
            </a:r>
          </a:p>
          <a:p>
            <a:pPr lvl="1"/>
            <a:r>
              <a:rPr lang="en-US" sz="3600" dirty="0"/>
              <a:t>Temperatures and erosion</a:t>
            </a:r>
          </a:p>
          <a:p>
            <a:pPr lvl="1"/>
            <a:r>
              <a:rPr lang="en-US" sz="3600" dirty="0"/>
              <a:t>Suspended sediment</a:t>
            </a:r>
          </a:p>
          <a:p>
            <a:r>
              <a:rPr lang="en-US" sz="3600" dirty="0"/>
              <a:t>Summary and conclusion </a:t>
            </a:r>
          </a:p>
        </p:txBody>
      </p:sp>
    </p:spTree>
    <p:extLst>
      <p:ext uri="{BB962C8B-B14F-4D97-AF65-F5344CB8AC3E}">
        <p14:creationId xmlns:p14="http://schemas.microsoft.com/office/powerpoint/2010/main" val="128676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6C294-E80E-4B69-A09B-86C2E91D9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2832"/>
            <a:ext cx="10515600" cy="2172335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</a:rPr>
              <a:t>Introduction to article </a:t>
            </a:r>
          </a:p>
        </p:txBody>
      </p:sp>
    </p:spTree>
    <p:extLst>
      <p:ext uri="{BB962C8B-B14F-4D97-AF65-F5344CB8AC3E}">
        <p14:creationId xmlns:p14="http://schemas.microsoft.com/office/powerpoint/2010/main" val="3700518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C5B54-9D6C-4273-8000-1D4DDC6FF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Introduction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57D0-757B-47D2-87FA-1160AC9ED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4795" cy="466725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Fresh water sources and forest management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Increase sediment in fresh water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Implications of erosion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Very methodical and detailed studies performed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Comparing with other countries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293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AC0AE-DDB3-46BB-940A-45E766C78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</a:rPr>
              <a:t>Location</a:t>
            </a:r>
            <a:r>
              <a:rPr lang="en-US" sz="8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24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24DDF-BD46-48A1-9278-62C7DC8B5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Location of study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0D3FE-8A42-4E39-86F3-AA4C287D2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612027" cy="4760526"/>
          </a:xfrm>
        </p:spPr>
        <p:txBody>
          <a:bodyPr>
            <a:normAutofit/>
          </a:bodyPr>
          <a:lstStyle/>
          <a:p>
            <a:r>
              <a:rPr lang="en-US" sz="3200" dirty="0" err="1"/>
              <a:t>Plynlimon</a:t>
            </a:r>
            <a:r>
              <a:rPr lang="en-US" sz="3200" dirty="0"/>
              <a:t> United Kingdom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Severn</a:t>
            </a:r>
          </a:p>
          <a:p>
            <a:pPr lvl="1"/>
            <a:r>
              <a:rPr lang="en-US" sz="3200" dirty="0"/>
              <a:t>3 harvested areas </a:t>
            </a:r>
          </a:p>
          <a:p>
            <a:pPr lvl="1"/>
            <a:r>
              <a:rPr lang="en-US" sz="3200" dirty="0"/>
              <a:t>4 continuous monitoring stations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/>
              <a:t>Control stations Wye (</a:t>
            </a:r>
            <a:r>
              <a:rPr lang="en-US" sz="3200" dirty="0" err="1"/>
              <a:t>Cyff</a:t>
            </a:r>
            <a:r>
              <a:rPr lang="en-US" sz="3200" dirty="0"/>
              <a:t>) and </a:t>
            </a:r>
            <a:r>
              <a:rPr lang="en-US" sz="3200" dirty="0" err="1"/>
              <a:t>Afon</a:t>
            </a:r>
            <a:r>
              <a:rPr lang="en-US" sz="3200" dirty="0"/>
              <a:t> </a:t>
            </a:r>
            <a:r>
              <a:rPr lang="en-US" sz="3200" dirty="0" err="1"/>
              <a:t>Hore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E2D7BE-853A-49B5-A9A6-781BF8E73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286" y="98320"/>
            <a:ext cx="4927772" cy="34546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26024F5-7CD7-4E03-9FEC-5F663A116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3287" y="3467146"/>
            <a:ext cx="4927772" cy="339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CDDBC-911F-49D5-88D7-DF8AD6A4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</a:rPr>
              <a:t>Goals of the study </a:t>
            </a:r>
          </a:p>
        </p:txBody>
      </p:sp>
    </p:spTree>
    <p:extLst>
      <p:ext uri="{BB962C8B-B14F-4D97-AF65-F5344CB8AC3E}">
        <p14:creationId xmlns:p14="http://schemas.microsoft.com/office/powerpoint/2010/main" val="62135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FBD3-C3D8-4831-99A3-FC00D46C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</a:rPr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AAE8F-0B32-4791-A8AE-979947494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213"/>
            <a:ext cx="7341973" cy="5007662"/>
          </a:xfrm>
        </p:spPr>
        <p:txBody>
          <a:bodyPr>
            <a:noAutofit/>
          </a:bodyPr>
          <a:lstStyle/>
          <a:p>
            <a:r>
              <a:rPr lang="en-US" sz="3200" dirty="0"/>
              <a:t>Monitor suspended sediment loads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r>
              <a:rPr lang="en-US" sz="3200" dirty="0"/>
              <a:t>Monitor bedload dynamics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Monitor Bank and forest ditch erosion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Compare results and interpret the data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Better improve methods </a:t>
            </a:r>
          </a:p>
        </p:txBody>
      </p:sp>
    </p:spTree>
    <p:extLst>
      <p:ext uri="{BB962C8B-B14F-4D97-AF65-F5344CB8AC3E}">
        <p14:creationId xmlns:p14="http://schemas.microsoft.com/office/powerpoint/2010/main" val="3243213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FA1A6-1779-460E-9791-EFAD2D0C0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049"/>
            <a:ext cx="10515600" cy="2571901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FFFF00"/>
                </a:solidFill>
              </a:rPr>
              <a:t>Methods Used in experiment </a:t>
            </a:r>
          </a:p>
        </p:txBody>
      </p:sp>
    </p:spTree>
    <p:extLst>
      <p:ext uri="{BB962C8B-B14F-4D97-AF65-F5344CB8AC3E}">
        <p14:creationId xmlns:p14="http://schemas.microsoft.com/office/powerpoint/2010/main" val="167785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267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Impacts on suspended sediment, bedload and bank erosion dynamics. Article Summary </vt:lpstr>
      <vt:lpstr>Overview</vt:lpstr>
      <vt:lpstr>Introduction to article </vt:lpstr>
      <vt:lpstr>Introduction </vt:lpstr>
      <vt:lpstr>Location </vt:lpstr>
      <vt:lpstr>Location of study </vt:lpstr>
      <vt:lpstr>Goals of the study </vt:lpstr>
      <vt:lpstr>Goals</vt:lpstr>
      <vt:lpstr>Methods Used in experiment </vt:lpstr>
      <vt:lpstr>Methods </vt:lpstr>
      <vt:lpstr>Results and data from study </vt:lpstr>
      <vt:lpstr>Results: SSL</vt:lpstr>
      <vt:lpstr>Results: Bank erosion and Temp</vt:lpstr>
      <vt:lpstr>Results: Temperature </vt:lpstr>
      <vt:lpstr>Summary and Conclusion </vt:lpstr>
      <vt:lpstr>Summary and Conclusion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Sensetiv</dc:title>
  <dc:creator>Timothy Hagen</dc:creator>
  <cp:lastModifiedBy>Timothy Hagen</cp:lastModifiedBy>
  <cp:revision>11</cp:revision>
  <dcterms:created xsi:type="dcterms:W3CDTF">2019-04-24T15:26:33Z</dcterms:created>
  <dcterms:modified xsi:type="dcterms:W3CDTF">2019-04-24T16:58:19Z</dcterms:modified>
</cp:coreProperties>
</file>