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6" r:id="rId5"/>
    <p:sldId id="259" r:id="rId6"/>
    <p:sldId id="260" r:id="rId7"/>
    <p:sldId id="278" r:id="rId8"/>
    <p:sldId id="262" r:id="rId9"/>
    <p:sldId id="277" r:id="rId10"/>
    <p:sldId id="263" r:id="rId11"/>
    <p:sldId id="264" r:id="rId12"/>
    <p:sldId id="265" r:id="rId13"/>
    <p:sldId id="272" r:id="rId14"/>
    <p:sldId id="266" r:id="rId15"/>
    <p:sldId id="267" r:id="rId16"/>
    <p:sldId id="269" r:id="rId17"/>
    <p:sldId id="273" r:id="rId18"/>
    <p:sldId id="274" r:id="rId19"/>
    <p:sldId id="268" r:id="rId20"/>
    <p:sldId id="270" r:id="rId21"/>
    <p:sldId id="275" r:id="rId22"/>
    <p:sldId id="27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4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63968-EBE7-4908-AD08-7D074DF0D220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F87B55-7938-43D1-BC0B-B67D63310BB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63968-EBE7-4908-AD08-7D074DF0D220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87B55-7938-43D1-BC0B-B67D63310B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63968-EBE7-4908-AD08-7D074DF0D220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87B55-7938-43D1-BC0B-B67D63310B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63968-EBE7-4908-AD08-7D074DF0D220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87B55-7938-43D1-BC0B-B67D63310B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63968-EBE7-4908-AD08-7D074DF0D220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87B55-7938-43D1-BC0B-B67D63310B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63968-EBE7-4908-AD08-7D074DF0D220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87B55-7938-43D1-BC0B-B67D63310BB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63968-EBE7-4908-AD08-7D074DF0D220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87B55-7938-43D1-BC0B-B67D63310BB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63968-EBE7-4908-AD08-7D074DF0D220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87B55-7938-43D1-BC0B-B67D63310B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63968-EBE7-4908-AD08-7D074DF0D220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87B55-7938-43D1-BC0B-B67D63310B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63968-EBE7-4908-AD08-7D074DF0D220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87B55-7938-43D1-BC0B-B67D63310B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63968-EBE7-4908-AD08-7D074DF0D220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87B55-7938-43D1-BC0B-B67D63310B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56F63968-EBE7-4908-AD08-7D074DF0D220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5F87B55-7938-43D1-BC0B-B67D63310BB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Oregon Case Studies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Ryan Johnson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82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2D Analysis of stream cross-section</a:t>
            </a:r>
          </a:p>
          <a:p>
            <a:pPr lvl="1"/>
            <a:r>
              <a:rPr lang="en-US" sz="2400" dirty="0" smtClean="0"/>
              <a:t>Significant drop in bed elevation during high flows</a:t>
            </a:r>
          </a:p>
          <a:p>
            <a:r>
              <a:rPr lang="en-US" sz="2400" dirty="0" smtClean="0"/>
              <a:t>3D Analysis of sediment volumes eroded</a:t>
            </a:r>
          </a:p>
          <a:p>
            <a:pPr lvl="1"/>
            <a:r>
              <a:rPr lang="en-US" sz="2400" dirty="0" smtClean="0"/>
              <a:t>ArcGIS</a:t>
            </a:r>
          </a:p>
          <a:p>
            <a:r>
              <a:rPr lang="en-US" sz="2400" dirty="0" smtClean="0"/>
              <a:t>Calculation of discharge rating curve</a:t>
            </a:r>
          </a:p>
          <a:p>
            <a:r>
              <a:rPr lang="en-US" sz="2400" dirty="0" smtClean="0"/>
              <a:t>Calculation of median grain size for floodplain and channel bed samples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65223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Still many unknown relationships between events</a:t>
            </a:r>
          </a:p>
          <a:p>
            <a:pPr lvl="1"/>
            <a:r>
              <a:rPr lang="en-US" sz="2000" dirty="0" smtClean="0"/>
              <a:t>Logging vs. installation of road</a:t>
            </a:r>
          </a:p>
          <a:p>
            <a:pPr lvl="1"/>
            <a:r>
              <a:rPr lang="en-US" sz="2000" dirty="0" smtClean="0"/>
              <a:t>Depth of valley floor prior to disturbances</a:t>
            </a:r>
          </a:p>
          <a:p>
            <a:endParaRPr lang="en-US" dirty="0" smtClean="0"/>
          </a:p>
          <a:p>
            <a:r>
              <a:rPr lang="en-US" dirty="0" smtClean="0"/>
              <a:t>Mobilization of fines during storm event</a:t>
            </a:r>
          </a:p>
          <a:p>
            <a:pPr lvl="1"/>
            <a:r>
              <a:rPr lang="en-US" sz="2000" dirty="0" smtClean="0"/>
              <a:t>Collection upstream of road</a:t>
            </a:r>
          </a:p>
          <a:p>
            <a:pPr lvl="1"/>
            <a:r>
              <a:rPr lang="en-US" sz="2000" dirty="0" smtClean="0"/>
              <a:t>Cohesion and compaction</a:t>
            </a:r>
            <a:endParaRPr lang="en-US" sz="2000" dirty="0"/>
          </a:p>
          <a:p>
            <a:r>
              <a:rPr lang="en-US" dirty="0" smtClean="0"/>
              <a:t>Impounded sediment deposited into standing water</a:t>
            </a:r>
          </a:p>
          <a:p>
            <a:endParaRPr lang="en-US" dirty="0" smtClean="0"/>
          </a:p>
          <a:p>
            <a:r>
              <a:rPr lang="en-US" dirty="0" smtClean="0"/>
              <a:t>Intent to continue actively studying area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100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East Fork Williams Creek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Siskiyou Mountains of southwestern Oregon</a:t>
            </a:r>
          </a:p>
          <a:p>
            <a:r>
              <a:rPr lang="en-US" sz="3200" dirty="0" smtClean="0"/>
              <a:t>Mostly forestry land use within the watershed</a:t>
            </a:r>
          </a:p>
          <a:p>
            <a:r>
              <a:rPr lang="en-US" sz="3200" dirty="0" smtClean="0"/>
              <a:t>Watershed contains 67 potential sensitive species</a:t>
            </a:r>
            <a:endParaRPr lang="en-US" sz="3200" dirty="0"/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243256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78" y="1149179"/>
            <a:ext cx="4349578" cy="57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1173506"/>
            <a:ext cx="4331042" cy="5684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280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Address observations of high sediment loads in East Fork Williams Creek</a:t>
            </a:r>
          </a:p>
          <a:p>
            <a:r>
              <a:rPr lang="en-US" sz="3200" dirty="0" smtClean="0"/>
              <a:t>Study conditions of private roads an their impact on sediment delivery to local streams in East Fork branch</a:t>
            </a:r>
          </a:p>
          <a:p>
            <a:r>
              <a:rPr lang="en-US" sz="3200" dirty="0" smtClean="0"/>
              <a:t>Determine non-point sediment sources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90871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Recognized as source for high sediment loads</a:t>
            </a:r>
          </a:p>
          <a:p>
            <a:pPr lvl="1"/>
            <a:r>
              <a:rPr lang="en-US" sz="2400" dirty="0" smtClean="0"/>
              <a:t>During heavy rain events</a:t>
            </a:r>
          </a:p>
          <a:p>
            <a:r>
              <a:rPr lang="en-US" sz="2400" dirty="0" smtClean="0"/>
              <a:t>DEQ listing as “streams exceeding water quality standards”</a:t>
            </a:r>
          </a:p>
          <a:p>
            <a:r>
              <a:rPr lang="en-US" sz="2400" dirty="0" smtClean="0"/>
              <a:t>Channelization and instream wood removal</a:t>
            </a:r>
          </a:p>
          <a:p>
            <a:pPr lvl="1"/>
            <a:r>
              <a:rPr lang="en-US" sz="2400" dirty="0" smtClean="0"/>
              <a:t>No floodplain relief</a:t>
            </a:r>
          </a:p>
          <a:p>
            <a:pPr lvl="1"/>
            <a:r>
              <a:rPr lang="en-US" sz="2400" dirty="0" smtClean="0"/>
              <a:t>Excessive discharge during high flows</a:t>
            </a:r>
          </a:p>
          <a:p>
            <a:pPr lvl="1"/>
            <a:r>
              <a:rPr lang="en-US" sz="2400" dirty="0" smtClean="0"/>
              <a:t>Can remove acres of land within hours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89350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Erosion/Sedimentation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Private roads</a:t>
            </a:r>
          </a:p>
          <a:p>
            <a:r>
              <a:rPr lang="en-US" dirty="0" smtClean="0"/>
              <a:t>Culvert diversions along roads</a:t>
            </a:r>
          </a:p>
          <a:p>
            <a:r>
              <a:rPr lang="en-US" dirty="0" smtClean="0"/>
              <a:t>Ditches along roadbeds</a:t>
            </a:r>
          </a:p>
          <a:p>
            <a:r>
              <a:rPr lang="en-US" dirty="0" smtClean="0"/>
              <a:t>Over-steepened road cuts</a:t>
            </a:r>
          </a:p>
          <a:p>
            <a:endParaRPr lang="en-US" dirty="0"/>
          </a:p>
          <a:p>
            <a:r>
              <a:rPr lang="en-US" dirty="0" smtClean="0"/>
              <a:t>Runoff from grazing lands</a:t>
            </a:r>
          </a:p>
          <a:p>
            <a:r>
              <a:rPr lang="en-US" dirty="0" smtClean="0"/>
              <a:t>Degraded farm roads</a:t>
            </a:r>
          </a:p>
          <a:p>
            <a:r>
              <a:rPr lang="en-US" dirty="0" smtClean="0"/>
              <a:t>Excessive livestock riparian zone</a:t>
            </a:r>
          </a:p>
          <a:p>
            <a:r>
              <a:rPr lang="en-US" dirty="0" smtClean="0"/>
              <a:t>Reduced riparian vegetation</a:t>
            </a:r>
          </a:p>
          <a:p>
            <a:endParaRPr lang="en-US" dirty="0"/>
          </a:p>
          <a:p>
            <a:r>
              <a:rPr lang="en-US" dirty="0" smtClean="0"/>
              <a:t>Intrusive igneous rock (fine sediment)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987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Upper East Fork Road erosion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13" y="2770188"/>
            <a:ext cx="4724373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4737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Fine sediment runoff during rainstorm</a:t>
            </a:r>
            <a:endParaRPr lang="en-US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50" y="2929731"/>
            <a:ext cx="43053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81372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Data collection of conditions of private roads</a:t>
            </a:r>
          </a:p>
          <a:p>
            <a:r>
              <a:rPr lang="en-US" dirty="0" smtClean="0"/>
              <a:t>Ditch and culvert conditions</a:t>
            </a:r>
          </a:p>
          <a:p>
            <a:r>
              <a:rPr lang="en-US" dirty="0" smtClean="0"/>
              <a:t>Turbidity levels during high water at 12 locations</a:t>
            </a:r>
          </a:p>
          <a:p>
            <a:r>
              <a:rPr lang="en-US" dirty="0" err="1" smtClean="0"/>
              <a:t>Bedload</a:t>
            </a:r>
            <a:r>
              <a:rPr lang="en-US" dirty="0" smtClean="0"/>
              <a:t> samples in several tributaries</a:t>
            </a:r>
          </a:p>
          <a:p>
            <a:r>
              <a:rPr lang="en-US" dirty="0" smtClean="0"/>
              <a:t>Cross-sections at select locations</a:t>
            </a:r>
          </a:p>
          <a:p>
            <a:r>
              <a:rPr lang="en-US" dirty="0" smtClean="0"/>
              <a:t>Wolman pebble counts</a:t>
            </a:r>
          </a:p>
          <a:p>
            <a:r>
              <a:rPr lang="en-US" dirty="0" smtClean="0"/>
              <a:t>Observation of erosion sites and unstable stream banks</a:t>
            </a:r>
          </a:p>
          <a:p>
            <a:endParaRPr lang="en-US" dirty="0"/>
          </a:p>
          <a:p>
            <a:r>
              <a:rPr lang="en-US" dirty="0" smtClean="0"/>
              <a:t>Combined with geologic mapping</a:t>
            </a:r>
          </a:p>
          <a:p>
            <a:pPr lvl="1"/>
            <a:r>
              <a:rPr lang="en-US" dirty="0" smtClean="0"/>
              <a:t>Identify rock types contributing greatly to sedimentation</a:t>
            </a:r>
          </a:p>
        </p:txBody>
      </p:sp>
    </p:spTree>
    <p:extLst>
      <p:ext uri="{BB962C8B-B14F-4D97-AF65-F5344CB8AC3E}">
        <p14:creationId xmlns:p14="http://schemas.microsoft.com/office/powerpoint/2010/main" val="761001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The response of impounded sediment to a culvert replacement project on Sutter Creek, a tributary of Honey Grove Creek, in the Alsea River Basin of the Central Oregon Coast Range</a:t>
            </a:r>
          </a:p>
          <a:p>
            <a:r>
              <a:rPr lang="en-US" sz="2800" dirty="0" smtClean="0"/>
              <a:t>East Fork Williams Creek sediment </a:t>
            </a:r>
            <a:r>
              <a:rPr lang="en-US" sz="2800" dirty="0"/>
              <a:t>a</a:t>
            </a:r>
            <a:r>
              <a:rPr lang="en-US" sz="2800" dirty="0" smtClean="0"/>
              <a:t>nalysis/East Fork private road inventory and sediment analysis, 2003, C. Rodgers, Williams Creek Watershed Council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140877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Road improvement or decommission</a:t>
            </a:r>
          </a:p>
          <a:p>
            <a:pPr lvl="1"/>
            <a:r>
              <a:rPr lang="en-US" dirty="0" smtClean="0"/>
              <a:t>Most effective option</a:t>
            </a:r>
          </a:p>
          <a:p>
            <a:r>
              <a:rPr lang="en-US" dirty="0" err="1" smtClean="0"/>
              <a:t>Revegetation</a:t>
            </a:r>
            <a:endParaRPr lang="en-US" dirty="0" smtClean="0"/>
          </a:p>
          <a:p>
            <a:r>
              <a:rPr lang="en-US" dirty="0" smtClean="0"/>
              <a:t>Reduction of grazing in riparian zones</a:t>
            </a:r>
          </a:p>
          <a:p>
            <a:endParaRPr lang="en-US" dirty="0"/>
          </a:p>
          <a:p>
            <a:r>
              <a:rPr lang="en-US" dirty="0" smtClean="0"/>
              <a:t>Erosion control structures</a:t>
            </a:r>
          </a:p>
          <a:p>
            <a:r>
              <a:rPr lang="en-US" dirty="0" smtClean="0"/>
              <a:t>Restoration of stream bank habitat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1847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Road repair in progress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" y="3638550"/>
            <a:ext cx="4295775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3644728"/>
            <a:ext cx="4295775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11459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Sutter Creek</a:t>
            </a:r>
          </a:p>
          <a:p>
            <a:pPr lvl="1"/>
            <a:r>
              <a:rPr lang="en-US" sz="2000" dirty="0" smtClean="0"/>
              <a:t>Impounded sediment upstream of road crossing culvert</a:t>
            </a:r>
          </a:p>
          <a:p>
            <a:pPr lvl="1"/>
            <a:r>
              <a:rPr lang="en-US" sz="2000" dirty="0" smtClean="0"/>
              <a:t>Downcutting of channel upstream of culvert</a:t>
            </a:r>
          </a:p>
          <a:p>
            <a:pPr lvl="1"/>
            <a:r>
              <a:rPr lang="en-US" sz="2000" dirty="0" smtClean="0"/>
              <a:t>Further study underway</a:t>
            </a:r>
          </a:p>
          <a:p>
            <a:endParaRPr lang="en-US" dirty="0"/>
          </a:p>
          <a:p>
            <a:r>
              <a:rPr lang="en-US" dirty="0" smtClean="0"/>
              <a:t>East Fork Williams Creek</a:t>
            </a:r>
          </a:p>
          <a:p>
            <a:pPr lvl="1"/>
            <a:r>
              <a:rPr lang="en-US" sz="2000" dirty="0" smtClean="0"/>
              <a:t>Excessive sediment transport</a:t>
            </a:r>
          </a:p>
          <a:p>
            <a:pPr lvl="1"/>
            <a:r>
              <a:rPr lang="en-US" sz="2000" dirty="0" smtClean="0"/>
              <a:t>Main cause unmaintained private roads</a:t>
            </a:r>
          </a:p>
          <a:p>
            <a:pPr lvl="1"/>
            <a:r>
              <a:rPr lang="en-US" sz="2000" dirty="0" smtClean="0"/>
              <a:t>Repair of roads, and maintenance of ditches and culverts show positive results</a:t>
            </a:r>
          </a:p>
          <a:p>
            <a:pPr lvl="1"/>
            <a:r>
              <a:rPr lang="en-US" sz="2000" dirty="0" smtClean="0"/>
              <a:t>Further road work intended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35567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Sutter Creek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Located in Alsea River Basin</a:t>
            </a:r>
          </a:p>
          <a:p>
            <a:r>
              <a:rPr lang="en-US" sz="3200" dirty="0" smtClean="0"/>
              <a:t>Tributary of Honey Grove Creek</a:t>
            </a:r>
          </a:p>
          <a:p>
            <a:endParaRPr lang="en-US" sz="3200" dirty="0"/>
          </a:p>
          <a:p>
            <a:r>
              <a:rPr lang="en-US" sz="3200" dirty="0"/>
              <a:t>Small floodplain upstream of road on both sides</a:t>
            </a:r>
          </a:p>
          <a:p>
            <a:r>
              <a:rPr lang="en-US" sz="3200" dirty="0"/>
              <a:t>Fluvial or lacustrine? Combination</a:t>
            </a:r>
            <a:r>
              <a:rPr lang="en-US" sz="3200" dirty="0" smtClean="0"/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46283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892"/>
            <a:ext cx="5101796" cy="6802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2806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Effect of culvert at Honey Grove Road crossing on sedimentation of Sutter Creek</a:t>
            </a:r>
          </a:p>
          <a:p>
            <a:endParaRPr lang="en-US" sz="3200" dirty="0" smtClean="0"/>
          </a:p>
          <a:p>
            <a:r>
              <a:rPr lang="en-US" sz="3200" dirty="0" smtClean="0"/>
              <a:t>Impounding of water upstream of crossing</a:t>
            </a:r>
          </a:p>
          <a:p>
            <a:r>
              <a:rPr lang="en-US" sz="3200" dirty="0" smtClean="0"/>
              <a:t>Incising channel upstream of crossing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45971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Long history of logging</a:t>
            </a:r>
          </a:p>
          <a:p>
            <a:pPr lvl="1"/>
            <a:r>
              <a:rPr lang="en-US" sz="2800" dirty="0" smtClean="0"/>
              <a:t>Douglas Fir</a:t>
            </a:r>
          </a:p>
          <a:p>
            <a:pPr lvl="1"/>
            <a:r>
              <a:rPr lang="en-US" sz="2800" dirty="0" smtClean="0"/>
              <a:t>Active since WWII</a:t>
            </a:r>
          </a:p>
          <a:p>
            <a:r>
              <a:rPr lang="en-US" sz="2800" dirty="0" smtClean="0"/>
              <a:t>Basin has been clear-cut since 1950</a:t>
            </a:r>
          </a:p>
          <a:p>
            <a:r>
              <a:rPr lang="en-US" sz="2800" dirty="0" smtClean="0"/>
              <a:t>Significant soil erosion</a:t>
            </a:r>
          </a:p>
          <a:p>
            <a:endParaRPr lang="en-US" sz="2800" dirty="0"/>
          </a:p>
          <a:p>
            <a:r>
              <a:rPr lang="en-US" sz="2800" dirty="0" smtClean="0"/>
              <a:t>Culvert present since at least 1940’s</a:t>
            </a:r>
          </a:p>
          <a:p>
            <a:pPr lvl="1"/>
            <a:r>
              <a:rPr lang="en-US" sz="2800" dirty="0" smtClean="0"/>
              <a:t>Replaced multiple times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03195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338138"/>
            <a:ext cx="8753475" cy="618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8304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Characterization of floodplain and channel bed sediments</a:t>
            </a:r>
          </a:p>
          <a:p>
            <a:pPr lvl="1"/>
            <a:r>
              <a:rPr lang="en-US" sz="2000" dirty="0" smtClean="0"/>
              <a:t>Transects established across impounded sediment surface</a:t>
            </a:r>
          </a:p>
          <a:p>
            <a:pPr lvl="1"/>
            <a:r>
              <a:rPr lang="en-US" sz="2000" dirty="0" smtClean="0"/>
              <a:t>Clam gun used at several points across transect</a:t>
            </a:r>
          </a:p>
          <a:p>
            <a:r>
              <a:rPr lang="en-US" dirty="0" smtClean="0"/>
              <a:t>Channel topography survey</a:t>
            </a:r>
          </a:p>
          <a:p>
            <a:r>
              <a:rPr lang="en-US" dirty="0" smtClean="0"/>
              <a:t>Discharge measured</a:t>
            </a:r>
          </a:p>
          <a:p>
            <a:pPr lvl="1"/>
            <a:r>
              <a:rPr lang="en-US" sz="2000" dirty="0" smtClean="0"/>
              <a:t>Stage &amp; flow velocity</a:t>
            </a:r>
          </a:p>
          <a:p>
            <a:r>
              <a:rPr lang="en-US" dirty="0" smtClean="0"/>
              <a:t>Measurement of sediment transport</a:t>
            </a:r>
          </a:p>
          <a:p>
            <a:pPr lvl="1"/>
            <a:r>
              <a:rPr lang="en-US" sz="2000" dirty="0" err="1" smtClean="0"/>
              <a:t>Bedload</a:t>
            </a:r>
            <a:r>
              <a:rPr lang="en-US" sz="2000" dirty="0" smtClean="0"/>
              <a:t> &amp; suspended load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322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627" y="197438"/>
            <a:ext cx="4876800" cy="648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15835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129</TotalTime>
  <Words>532</Words>
  <Application>Microsoft Office PowerPoint</Application>
  <PresentationFormat>On-screen Show (4:3)</PresentationFormat>
  <Paragraphs>113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Perspective</vt:lpstr>
      <vt:lpstr>Oregon Case Studies</vt:lpstr>
      <vt:lpstr>Studies</vt:lpstr>
      <vt:lpstr>Sutter Creek</vt:lpstr>
      <vt:lpstr>PowerPoint Presentation</vt:lpstr>
      <vt:lpstr>Study</vt:lpstr>
      <vt:lpstr>History</vt:lpstr>
      <vt:lpstr>PowerPoint Presentation</vt:lpstr>
      <vt:lpstr>Methods</vt:lpstr>
      <vt:lpstr>PowerPoint Presentation</vt:lpstr>
      <vt:lpstr>Data Analysis</vt:lpstr>
      <vt:lpstr>Results</vt:lpstr>
      <vt:lpstr>East Fork Williams Creek</vt:lpstr>
      <vt:lpstr>PowerPoint Presentation</vt:lpstr>
      <vt:lpstr>Purpose</vt:lpstr>
      <vt:lpstr>Problem</vt:lpstr>
      <vt:lpstr>Erosion/Sedimentation Sources</vt:lpstr>
      <vt:lpstr>Upper East Fork Road erosion</vt:lpstr>
      <vt:lpstr>Fine sediment runoff during rainstorm</vt:lpstr>
      <vt:lpstr>Methods</vt:lpstr>
      <vt:lpstr>Solutions</vt:lpstr>
      <vt:lpstr>Road repair in progress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Johnson</dc:creator>
  <cp:lastModifiedBy>Ryan Johnson</cp:lastModifiedBy>
  <cp:revision>32</cp:revision>
  <dcterms:created xsi:type="dcterms:W3CDTF">2015-05-06T15:09:05Z</dcterms:created>
  <dcterms:modified xsi:type="dcterms:W3CDTF">2015-05-06T17:18:26Z</dcterms:modified>
</cp:coreProperties>
</file>