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3" r:id="rId6"/>
    <p:sldId id="266" r:id="rId7"/>
    <p:sldId id="265" r:id="rId8"/>
    <p:sldId id="264" r:id="rId9"/>
    <p:sldId id="271" r:id="rId10"/>
    <p:sldId id="267" r:id="rId11"/>
    <p:sldId id="268" r:id="rId12"/>
    <p:sldId id="269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463420-827D-4DA0-AD86-A75AD3E6D995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22ABC35-D793-4F40-9C0D-4B9253901B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2822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Re-Meandering Of Lowland Streams:  Will Disobeying the Laws of Geomorphology Have Ecological Consequences?</a:t>
            </a:r>
            <a:br>
              <a:rPr lang="en-US" dirty="0" smtClean="0"/>
            </a:br>
            <a:r>
              <a:rPr lang="en-US" sz="2200" dirty="0" smtClean="0"/>
              <a:t>Pedersen, </a:t>
            </a:r>
            <a:r>
              <a:rPr lang="en-US" sz="2200" dirty="0" err="1" smtClean="0"/>
              <a:t>Kristensen</a:t>
            </a:r>
            <a:r>
              <a:rPr lang="en-US" sz="2200" dirty="0" smtClean="0"/>
              <a:t>, </a:t>
            </a:r>
            <a:r>
              <a:rPr lang="en-US" sz="2200" dirty="0" err="1" smtClean="0"/>
              <a:t>Friberg</a:t>
            </a:r>
            <a:r>
              <a:rPr lang="en-US" sz="2200" dirty="0" smtClean="0"/>
              <a:t>, 2014, </a:t>
            </a:r>
            <a:r>
              <a:rPr lang="en-US" sz="2200" dirty="0" err="1" smtClean="0"/>
              <a:t>PlosOne</a:t>
            </a:r>
            <a:r>
              <a:rPr lang="en-US" sz="2200" dirty="0" smtClean="0"/>
              <a:t>, Volume 9, 1-10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Katie Halvorson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9979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2362200"/>
            <a:ext cx="3822192" cy="34472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Composition of stream bed varied significantly among stream types.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 smtClean="0"/>
              <a:t>Cobble and pebble </a:t>
            </a:r>
            <a:r>
              <a:rPr lang="en-US" sz="2400" dirty="0" smtClean="0"/>
              <a:t>dominant </a:t>
            </a:r>
            <a:r>
              <a:rPr lang="en-US" sz="2400" dirty="0" smtClean="0"/>
              <a:t>in restored streams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 smtClean="0"/>
              <a:t>Sand in natural and channelized </a:t>
            </a:r>
            <a:r>
              <a:rPr lang="en-US" sz="2400" dirty="0" smtClean="0"/>
              <a:t>streams</a:t>
            </a:r>
            <a:endParaRPr lang="en-US" sz="2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129" y="2819400"/>
            <a:ext cx="384858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43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14600"/>
            <a:ext cx="7408333" cy="3450696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Natural streams width variation was significantly higher than in channelized streams.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err="1" smtClean="0"/>
              <a:t>Macroinvertebrate</a:t>
            </a:r>
            <a:r>
              <a:rPr lang="en-US" dirty="0" smtClean="0"/>
              <a:t> communities differed in species by stream type.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89" y="4114800"/>
            <a:ext cx="7162800" cy="260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20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Huge change in physical habitats of the restored streams (pebble and gravel) compared to natural and channelized streams (sand).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Stream bed slope differed between the three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High slopes = restored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Lowest = channelized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83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/>
              <a:t>Natural functioning of the geomorphological process is affected by both channelization and restoration and that restoration DOES NOT re-establish the natural functioning at a 3+ year time-scale.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6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Introduction to area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Methods and ideas on project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3200" dirty="0" smtClean="0"/>
              <a:t>Results from project</a:t>
            </a:r>
          </a:p>
          <a:p>
            <a:pPr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3200" dirty="0"/>
              <a:t>S</a:t>
            </a:r>
            <a:r>
              <a:rPr lang="en-US" sz="3200" dirty="0" smtClean="0"/>
              <a:t>ummary</a:t>
            </a:r>
          </a:p>
          <a:p>
            <a:pPr marL="0" indent="0">
              <a:buClrTx/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6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14400" y="4038600"/>
            <a:ext cx="3352800" cy="1447801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Catchment areas of Jutland, Denmark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Where the study was done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76399"/>
            <a:ext cx="3294541" cy="4971005"/>
          </a:xfrm>
        </p:spPr>
      </p:pic>
    </p:spTree>
    <p:extLst>
      <p:ext uri="{BB962C8B-B14F-4D97-AF65-F5344CB8AC3E}">
        <p14:creationId xmlns:p14="http://schemas.microsoft.com/office/powerpoint/2010/main" val="398810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Jutland areas based on last glaciation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4167612" cy="4554239"/>
          </a:xfrm>
        </p:spPr>
      </p:pic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/>
              <a:t>Western: ice-free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/>
              <a:t>Eastern: sub-glacial loamy moraine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2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514600"/>
            <a:ext cx="7408333" cy="345069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sz="11200" dirty="0"/>
              <a:t>Determine how natural streams and rivers are structured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1200" dirty="0"/>
              <a:t>Physical habitat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1200" dirty="0"/>
              <a:t>Flow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1200" dirty="0"/>
              <a:t>Sediment regime</a:t>
            </a:r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sz="11200" dirty="0"/>
              <a:t>Improve ecological status of bodies of wate</a:t>
            </a:r>
            <a:r>
              <a:rPr lang="en-US" sz="9600" dirty="0"/>
              <a:t>r </a:t>
            </a:r>
            <a:r>
              <a:rPr lang="en-US" sz="11200" dirty="0"/>
              <a:t>in Europe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3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/>
              <a:t>“All restoration measures were aimed at creating a more heterogeneous and natural stream reach.”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04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sz="3300" dirty="0" smtClean="0"/>
              <a:t>Catchment–scale </a:t>
            </a:r>
            <a:r>
              <a:rPr lang="en-US" sz="3300" dirty="0"/>
              <a:t>controls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3300" dirty="0"/>
              <a:t>Hydrology, geology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sz="3300" dirty="0" smtClean="0"/>
              <a:t>Differences </a:t>
            </a:r>
            <a:r>
              <a:rPr lang="en-US" sz="3300" dirty="0"/>
              <a:t>in channel </a:t>
            </a:r>
            <a:r>
              <a:rPr lang="en-US" sz="3300" dirty="0" smtClean="0"/>
              <a:t>pattern </a:t>
            </a:r>
            <a:r>
              <a:rPr lang="en-US" sz="3300" dirty="0"/>
              <a:t>at reach scale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3300" dirty="0" smtClean="0"/>
              <a:t>local </a:t>
            </a:r>
            <a:r>
              <a:rPr lang="en-US" sz="3300" dirty="0"/>
              <a:t>slope, geology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sz="3300" dirty="0"/>
              <a:t>Variations in structure and composition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3300" dirty="0" smtClean="0"/>
              <a:t>bank </a:t>
            </a:r>
            <a:r>
              <a:rPr lang="en-US" sz="3300" dirty="0"/>
              <a:t>material, flow, and turbulent structure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 of river depends </a:t>
            </a:r>
            <a:r>
              <a:rPr lang="en-US" dirty="0" smtClean="0"/>
              <a:t>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3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7408333" cy="34506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sz="3200" dirty="0" smtClean="0"/>
              <a:t>18 reaches selected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6 natural meandering streams with little alterations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6 channelized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3200" dirty="0" smtClean="0"/>
              <a:t>6 formally channelized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sz="3200" dirty="0" smtClean="0"/>
              <a:t>Field work done over 40days in April and May 2002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53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Water chemistry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Physical habitats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err="1" smtClean="0"/>
              <a:t>Macroinvertebrates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Looked at: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48000"/>
            <a:ext cx="37592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21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271</TotalTime>
  <Words>291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Re-Meandering Of Lowland Streams:  Will Disobeying the Laws of Geomorphology Have Ecological Consequences? Pedersen, Kristensen, Friberg, 2014, PlosOne, Volume 9, 1-10</vt:lpstr>
      <vt:lpstr>Overview</vt:lpstr>
      <vt:lpstr>Where the study was done</vt:lpstr>
      <vt:lpstr>Jutland areas based on last glaciation</vt:lpstr>
      <vt:lpstr>Key Ideas:</vt:lpstr>
      <vt:lpstr>The goal:</vt:lpstr>
      <vt:lpstr>Morphology of river depends on:</vt:lpstr>
      <vt:lpstr>The study:</vt:lpstr>
      <vt:lpstr>Looked at:</vt:lpstr>
      <vt:lpstr>Results:</vt:lpstr>
      <vt:lpstr>Results cont.</vt:lpstr>
      <vt:lpstr>Results cont.</vt:lpstr>
      <vt:lpstr>In summary: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38</cp:revision>
  <dcterms:created xsi:type="dcterms:W3CDTF">2015-04-21T18:59:19Z</dcterms:created>
  <dcterms:modified xsi:type="dcterms:W3CDTF">2015-04-22T17:00:34Z</dcterms:modified>
</cp:coreProperties>
</file>