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3" r:id="rId5"/>
    <p:sldId id="261" r:id="rId6"/>
    <p:sldId id="259" r:id="rId7"/>
    <p:sldId id="260" r:id="rId8"/>
    <p:sldId id="265" r:id="rId9"/>
    <p:sldId id="266" r:id="rId10"/>
    <p:sldId id="264" r:id="rId11"/>
    <p:sldId id="267" r:id="rId12"/>
    <p:sldId id="268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36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9D76-C52E-4BC0-96FF-39A756702669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2283-1739-4FDF-B984-25D4DB9E4B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9D76-C52E-4BC0-96FF-39A756702669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2283-1739-4FDF-B984-25D4DB9E4B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9D76-C52E-4BC0-96FF-39A756702669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2283-1739-4FDF-B984-25D4DB9E4B1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9D76-C52E-4BC0-96FF-39A756702669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2283-1739-4FDF-B984-25D4DB9E4B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9D76-C52E-4BC0-96FF-39A756702669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2283-1739-4FDF-B984-25D4DB9E4B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9D76-C52E-4BC0-96FF-39A756702669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2283-1739-4FDF-B984-25D4DB9E4B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9D76-C52E-4BC0-96FF-39A756702669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2283-1739-4FDF-B984-25D4DB9E4B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9D76-C52E-4BC0-96FF-39A756702669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2283-1739-4FDF-B984-25D4DB9E4B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9D76-C52E-4BC0-96FF-39A756702669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2283-1739-4FDF-B984-25D4DB9E4B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9D76-C52E-4BC0-96FF-39A756702669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2283-1739-4FDF-B984-25D4DB9E4B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9D76-C52E-4BC0-96FF-39A756702669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2283-1739-4FDF-B984-25D4DB9E4B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EB9D76-C52E-4BC0-96FF-39A756702669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0422283-1739-4FDF-B984-25D4DB9E4B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Channel Modification</a:t>
            </a:r>
            <a:br>
              <a:rPr lang="en-US" dirty="0" smtClean="0"/>
            </a:br>
            <a:r>
              <a:rPr lang="en-US" sz="2200" dirty="0" smtClean="0"/>
              <a:t>Washington Dept. Forestry, 2004, Channel Modification Techniques </a:t>
            </a:r>
            <a:endParaRPr lang="en-US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Katie Halvorson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70846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profile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533400" y="2362200"/>
            <a:ext cx="3822192" cy="3447288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2800" dirty="0" smtClean="0"/>
              <a:t>Refers to variation of  slope in a channel bed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2800" dirty="0" smtClean="0"/>
              <a:t>Influences the passage of fish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2800" dirty="0"/>
              <a:t>P</a:t>
            </a:r>
            <a:r>
              <a:rPr lang="en-US" sz="2800" dirty="0" smtClean="0"/>
              <a:t>lacement of large woody debris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2800" dirty="0" smtClean="0"/>
              <a:t>Reconfiguration of stream length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0576" y="2819400"/>
            <a:ext cx="4064000" cy="3048000"/>
          </a:xfrm>
        </p:spPr>
      </p:pic>
    </p:spTree>
    <p:extLst>
      <p:ext uri="{BB962C8B-B14F-4D97-AF65-F5344CB8AC3E}">
        <p14:creationId xmlns:p14="http://schemas.microsoft.com/office/powerpoint/2010/main" xmlns="" val="146225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Sediment transport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33400" y="2133600"/>
            <a:ext cx="3822192" cy="6397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652956" y="2865437"/>
            <a:ext cx="3820055" cy="2697163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2400" dirty="0" smtClean="0"/>
              <a:t>Can enhance and provide habitat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2400" dirty="0" smtClean="0"/>
              <a:t>Size and shape will influence quality of habitat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2400" dirty="0" smtClean="0"/>
              <a:t>Size and shape of channel will determine size and sorting of material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2819400"/>
            <a:ext cx="435120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2803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438400"/>
            <a:ext cx="7408333" cy="403860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3800" dirty="0" smtClean="0"/>
              <a:t>Analog- replicating channel from historical data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3800" dirty="0" smtClean="0"/>
              <a:t>Best used when watershed hydrologic and sediment have not been changed much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3800" dirty="0" smtClean="0"/>
              <a:t>Empirical- uses equations 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3800" dirty="0" smtClean="0"/>
              <a:t>Helps relate channel characteristics derived from universal data sets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3800" dirty="0" smtClean="0"/>
              <a:t>Analytical- equations and models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3800" dirty="0" smtClean="0"/>
              <a:t>Used when sediment dynamics and hydrology are changing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modification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12418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Bank reconstruction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09600" y="2590800"/>
            <a:ext cx="3822192" cy="3447288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2800" dirty="0" smtClean="0"/>
              <a:t>Most channels will require reconstruction on at least one side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2800" dirty="0" smtClean="0"/>
              <a:t>Will change hydraulic conditions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2800" dirty="0" smtClean="0"/>
              <a:t>Can affect stability of other banks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2819400"/>
            <a:ext cx="4279900" cy="3480780"/>
          </a:xfrm>
        </p:spPr>
      </p:pic>
    </p:spTree>
    <p:extLst>
      <p:ext uri="{BB962C8B-B14F-4D97-AF65-F5344CB8AC3E}">
        <p14:creationId xmlns:p14="http://schemas.microsoft.com/office/powerpoint/2010/main" xmlns="" val="3651909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2800" dirty="0" smtClean="0"/>
              <a:t>Not a large enough emphasis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2800" dirty="0" smtClean="0"/>
              <a:t>“the importance of reporting project monitoring results cannot be overstated.”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2800" dirty="0" smtClean="0"/>
              <a:t>Only way to learn what does and doesn’t work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77966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dirty="0"/>
              <a:t>Purpose: “accelerate recovery to a stable, sustainable channel form that is in dynamic balance with its sediment, large-wood, and flow regime.”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dirty="0" smtClean="0"/>
              <a:t>Look at channel form and specifics to come up with a design and continue to monitor during and after modifications.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conclusion: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95100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981200"/>
            <a:ext cx="7408333" cy="345069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8000" dirty="0" smtClean="0"/>
              <a:t>Purpose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8000" dirty="0" smtClean="0"/>
              <a:t>What makes for successful modification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8000" dirty="0"/>
              <a:t>Channel </a:t>
            </a:r>
            <a:r>
              <a:rPr lang="en-US" sz="8000" dirty="0" smtClean="0"/>
              <a:t>form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8000" dirty="0" smtClean="0"/>
              <a:t>Planform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8000" dirty="0"/>
              <a:t>Cross </a:t>
            </a:r>
            <a:r>
              <a:rPr lang="en-US" sz="8000" dirty="0" smtClean="0"/>
              <a:t>section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8000" dirty="0" smtClean="0"/>
              <a:t>Channel profile</a:t>
            </a:r>
          </a:p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8000" dirty="0">
                <a:solidFill>
                  <a:srgbClr val="073E87"/>
                </a:solidFill>
              </a:rPr>
              <a:t>Sediment </a:t>
            </a:r>
            <a:r>
              <a:rPr lang="en-US" sz="8000" dirty="0" smtClean="0">
                <a:solidFill>
                  <a:srgbClr val="073E87"/>
                </a:solidFill>
              </a:rPr>
              <a:t>transport</a:t>
            </a:r>
            <a:endParaRPr lang="en-US" sz="8000" dirty="0" smtClean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8000" dirty="0" smtClean="0"/>
              <a:t>Design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8000" dirty="0" smtClean="0"/>
              <a:t>Bank reconstruction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8000" dirty="0" smtClean="0"/>
              <a:t>Monitoring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0868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3200" dirty="0"/>
              <a:t>Purpose: </a:t>
            </a:r>
            <a:r>
              <a:rPr lang="en-US" sz="3200" dirty="0" smtClean="0"/>
              <a:t>“accelerate </a:t>
            </a:r>
            <a:r>
              <a:rPr lang="en-US" sz="3200" dirty="0"/>
              <a:t>recovery to a stable, sustainable channel form that is in dynamic balance with its sediment, large-wood, and flow regime</a:t>
            </a:r>
            <a:r>
              <a:rPr lang="en-US" sz="3200" dirty="0" smtClean="0"/>
              <a:t>.”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3200" dirty="0" smtClean="0"/>
              <a:t>Immediate benefits by creating improved habitats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modification projects: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48187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286000"/>
            <a:ext cx="7408333" cy="3450696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4000" dirty="0" smtClean="0"/>
              <a:t>Improved stability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4000" dirty="0" smtClean="0"/>
              <a:t>Improved sorting of gravels for spawning habitats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4000" dirty="0" smtClean="0"/>
              <a:t>Improved water access to floodplain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4000" dirty="0" smtClean="0"/>
              <a:t>Greater diversity in channel </a:t>
            </a:r>
            <a:r>
              <a:rPr lang="en-US" sz="4000" dirty="0" err="1" smtClean="0"/>
              <a:t>bedforms</a:t>
            </a:r>
            <a:endParaRPr lang="en-US" sz="4000" dirty="0" smtClean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4000" dirty="0" smtClean="0"/>
              <a:t>Improved riparian zones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4000" dirty="0" smtClean="0"/>
              <a:t>Improved habitat quality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Successful channel modification will include: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25148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Physical effects of channel modification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2800" dirty="0" smtClean="0"/>
              <a:t>Alters way energy is dissipated through reach and it effects: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2800" dirty="0" smtClean="0"/>
              <a:t>Volume of sediment transported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2800" dirty="0" smtClean="0"/>
              <a:t>Hydraulic variables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2800" dirty="0" smtClean="0"/>
              <a:t>Large wood transport and retention</a:t>
            </a:r>
            <a:endParaRPr lang="en-US" sz="2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2895600"/>
            <a:ext cx="4280947" cy="2998494"/>
          </a:xfrm>
        </p:spPr>
      </p:pic>
    </p:spTree>
    <p:extLst>
      <p:ext uri="{BB962C8B-B14F-4D97-AF65-F5344CB8AC3E}">
        <p14:creationId xmlns:p14="http://schemas.microsoft.com/office/powerpoint/2010/main" xmlns="" val="3747144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981200"/>
            <a:ext cx="7408333" cy="345069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2800" dirty="0" smtClean="0"/>
              <a:t>Planform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2800" dirty="0" smtClean="0"/>
              <a:t>Shape in map view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2800" dirty="0" smtClean="0"/>
              <a:t>Defined by sinuosity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2800" dirty="0" smtClean="0"/>
              <a:t>Cross-section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2800" dirty="0" smtClean="0"/>
              <a:t>Width and depth from bank to bank and across floodplain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2800" dirty="0" smtClean="0"/>
              <a:t>Profile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2800" dirty="0" smtClean="0"/>
              <a:t>Slope variability along channel bed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59058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form cont.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2209800"/>
            <a:ext cx="7408333" cy="3450696"/>
          </a:xfrm>
        </p:spPr>
        <p:txBody>
          <a:bodyPr>
            <a:noAutofit/>
          </a:bodyPr>
          <a:lstStyle/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/>
              <a:t>Integrated feature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/>
              <a:t>Modifications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800" dirty="0"/>
              <a:t>Reconstruction of channel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800" dirty="0"/>
              <a:t>Installation of structural feature to induce change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800" dirty="0" smtClean="0"/>
              <a:t>Helps reduce bank erosion and control channel migration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686616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Planform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2286000"/>
            <a:ext cx="3822192" cy="40386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3300" dirty="0" smtClean="0"/>
              <a:t>How to increase sinuosity:  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3300" dirty="0" smtClean="0"/>
              <a:t>increase diversity of sizes</a:t>
            </a:r>
            <a:r>
              <a:rPr lang="en-US" sz="3300" dirty="0"/>
              <a:t> </a:t>
            </a:r>
            <a:r>
              <a:rPr lang="en-US" sz="3300" dirty="0" smtClean="0"/>
              <a:t>and sorting of sediment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3300" dirty="0" smtClean="0"/>
              <a:t>Increase vertical topography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3300" dirty="0" smtClean="0"/>
              <a:t>Addition of point bars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0" y="2895600"/>
            <a:ext cx="4168775" cy="3126581"/>
          </a:xfrm>
        </p:spPr>
      </p:pic>
    </p:spTree>
    <p:extLst>
      <p:ext uri="{BB962C8B-B14F-4D97-AF65-F5344CB8AC3E}">
        <p14:creationId xmlns:p14="http://schemas.microsoft.com/office/powerpoint/2010/main" xmlns="" val="2540482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438400"/>
            <a:ext cx="7408333" cy="3450696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2800" dirty="0" smtClean="0"/>
              <a:t>Alter depth, shape, width and modification of banks and bars.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2800" dirty="0" smtClean="0"/>
              <a:t>Accomplished by: 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2800" dirty="0" smtClean="0"/>
              <a:t>narrowing channel by restoring vegetation that redirects flow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2800" dirty="0" smtClean="0"/>
              <a:t> removing levees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section change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4495800"/>
            <a:ext cx="3429000" cy="228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14455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323</TotalTime>
  <Words>421</Words>
  <Application>Microsoft Office PowerPoint</Application>
  <PresentationFormat>On-screen Show (4:3)</PresentationFormat>
  <Paragraphs>80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Waveform</vt:lpstr>
      <vt:lpstr>Channel Modification Washington Dept. Forestry, 2004, Channel Modification Techniques </vt:lpstr>
      <vt:lpstr>Overview:</vt:lpstr>
      <vt:lpstr>Channel modification projects:</vt:lpstr>
      <vt:lpstr>Successful channel modification will include:</vt:lpstr>
      <vt:lpstr>Physical effects of channel modification</vt:lpstr>
      <vt:lpstr>Channel Form</vt:lpstr>
      <vt:lpstr>Channel form cont.</vt:lpstr>
      <vt:lpstr>Planform</vt:lpstr>
      <vt:lpstr>Cross section change</vt:lpstr>
      <vt:lpstr>Channel profile</vt:lpstr>
      <vt:lpstr>Sediment transport</vt:lpstr>
      <vt:lpstr>Channel modification design</vt:lpstr>
      <vt:lpstr>Bank reconstruction</vt:lpstr>
      <vt:lpstr>Monitoring:</vt:lpstr>
      <vt:lpstr>In conclusion: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Channel Modification</dc:title>
  <dc:creator>Windows User</dc:creator>
  <cp:lastModifiedBy>UCS</cp:lastModifiedBy>
  <cp:revision>30</cp:revision>
  <dcterms:created xsi:type="dcterms:W3CDTF">2015-04-28T19:00:27Z</dcterms:created>
  <dcterms:modified xsi:type="dcterms:W3CDTF">2015-05-16T01:40:45Z</dcterms:modified>
</cp:coreProperties>
</file>