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1" r:id="rId6"/>
    <p:sldId id="259" r:id="rId7"/>
    <p:sldId id="260" r:id="rId8"/>
    <p:sldId id="265" r:id="rId9"/>
    <p:sldId id="266" r:id="rId10"/>
    <p:sldId id="264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Modification</a:t>
            </a:r>
            <a:br>
              <a:rPr lang="en-US" dirty="0" smtClean="0"/>
            </a:br>
            <a:r>
              <a:rPr lang="en-US" sz="2200" dirty="0" smtClean="0"/>
              <a:t>Washington Dept. Forestry, 2004, Channel Modification Techniques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Katie Halvorson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4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profile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3822192" cy="3447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Refers to variation of  slope in a channel bed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Influences the passage of fish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P</a:t>
            </a:r>
            <a:r>
              <a:rPr lang="en-US" sz="2800" dirty="0" smtClean="0"/>
              <a:t>lacement of large woody debris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Reconfiguration of stream length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576" y="2819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xmlns="" val="1462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transport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822192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2956" y="2865437"/>
            <a:ext cx="3820055" cy="26971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Can enhance and provide habitat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Size and shape will influence quality of habitat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Size and shape of channel will determine size and sorting of material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19400"/>
            <a:ext cx="4351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80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4038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Analog- replicating channel from historical 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Best used when watershed hydrologic and sediment have not been changed much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Empirical- uses equations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Helps relate channel characteristics derived from universal data sets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Analytical- equations and models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Used when sediment dynamics and hydrology are changing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modification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41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reconstruction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590800"/>
            <a:ext cx="3822192" cy="3447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Most channels will require reconstruction on at least one side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Will change hydraulic conditions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Can affect stability of other banks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19400"/>
            <a:ext cx="4279900" cy="3480780"/>
          </a:xfrm>
        </p:spPr>
      </p:pic>
    </p:spTree>
    <p:extLst>
      <p:ext uri="{BB962C8B-B14F-4D97-AF65-F5344CB8AC3E}">
        <p14:creationId xmlns:p14="http://schemas.microsoft.com/office/powerpoint/2010/main" xmlns="" val="365190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Not a large enough emphasis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“the importance of reporting project monitoring results cannot be overstated.”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Only way to learn what does and doesn’t work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96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Purpose: “accelerate recovery to a stable, sustainable channel form that is in dynamic balance with its sediment, large-wood, and flow regime.”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Look at channel form and specifics to come up with a design and continue to monitor during and after modifications.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10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408333" cy="34506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Purpose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What makes for successful modification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/>
              <a:t>Channel </a:t>
            </a:r>
            <a:r>
              <a:rPr lang="en-US" sz="8000" dirty="0" smtClean="0"/>
              <a:t>form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 smtClean="0"/>
              <a:t>Planform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/>
              <a:t>Cross </a:t>
            </a:r>
            <a:r>
              <a:rPr lang="en-US" sz="8000" dirty="0" smtClean="0"/>
              <a:t>section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 smtClean="0"/>
              <a:t>Channel profile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73E87"/>
                </a:solidFill>
              </a:rPr>
              <a:t>Sediment </a:t>
            </a:r>
            <a:r>
              <a:rPr lang="en-US" sz="8000" dirty="0" smtClean="0">
                <a:solidFill>
                  <a:srgbClr val="073E87"/>
                </a:solidFill>
              </a:rPr>
              <a:t>transport</a:t>
            </a:r>
            <a:endParaRPr lang="en-US" sz="8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Design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Bank reconstruction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Monitoring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8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Purpose: </a:t>
            </a:r>
            <a:r>
              <a:rPr lang="en-US" sz="3200" dirty="0" smtClean="0"/>
              <a:t>“accelerate </a:t>
            </a:r>
            <a:r>
              <a:rPr lang="en-US" sz="3200" dirty="0"/>
              <a:t>recovery to a stable, sustainable channel form that is in dynamic balance with its sediment, large-wood, and flow regime</a:t>
            </a:r>
            <a:r>
              <a:rPr lang="en-US" sz="3200" dirty="0" smtClean="0"/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200" dirty="0" smtClean="0"/>
              <a:t>Immediate benefits by creating improved habitats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modification projects: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1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7408333" cy="3450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stability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sorting of gravels for spawning habitats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water access to floodplain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Greater diversity in channel </a:t>
            </a:r>
            <a:r>
              <a:rPr lang="en-US" sz="4000" dirty="0" err="1" smtClean="0"/>
              <a:t>bedforms</a:t>
            </a:r>
            <a:endParaRPr lang="en-US" sz="4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riparian zones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habitat quality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channel modification will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14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effects of channel modification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Alters way energy is dissipated through reach and it effects: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Volume of sediment transported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Hydraulic variables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Large wood transport and retention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95600"/>
            <a:ext cx="4280947" cy="2998494"/>
          </a:xfrm>
        </p:spPr>
      </p:pic>
    </p:spTree>
    <p:extLst>
      <p:ext uri="{BB962C8B-B14F-4D97-AF65-F5344CB8AC3E}">
        <p14:creationId xmlns:p14="http://schemas.microsoft.com/office/powerpoint/2010/main" xmlns="" val="374714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7408333" cy="34506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Planform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Shape in map 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Defined by sinuosity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Cross-section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Width and depth from bank to bank and across floodplain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Profile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Slope variability along channel bed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90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form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09800"/>
            <a:ext cx="7408333" cy="3450696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Integrated feature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Modifications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Reconstruction of channel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Installation of structural feature to induce change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Helps reduce bank erosion and control channel migration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8661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Planform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3822192" cy="4038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300" dirty="0" smtClean="0"/>
              <a:t>How to increase sinuosity: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increase diversity of sizes</a:t>
            </a:r>
            <a:r>
              <a:rPr lang="en-US" sz="3300" dirty="0"/>
              <a:t> </a:t>
            </a:r>
            <a:r>
              <a:rPr lang="en-US" sz="3300" dirty="0" smtClean="0"/>
              <a:t>and sorting of sediment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Increase vertical topography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Addition of point bars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895600"/>
            <a:ext cx="4168775" cy="3126581"/>
          </a:xfrm>
        </p:spPr>
      </p:pic>
    </p:spTree>
    <p:extLst>
      <p:ext uri="{BB962C8B-B14F-4D97-AF65-F5344CB8AC3E}">
        <p14:creationId xmlns:p14="http://schemas.microsoft.com/office/powerpoint/2010/main" xmlns="" val="25404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7408333" cy="34506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Alter depth, shape, width and modification of banks and bars.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Accomplished by: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narrowing channel by restoring vegetation that redirects flow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 removing levees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495800"/>
            <a:ext cx="34290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445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324</TotalTime>
  <Words>421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Channel Modification Washington Dept. Forestry, 2004, Channel Modification Techniques </vt:lpstr>
      <vt:lpstr>Overview:</vt:lpstr>
      <vt:lpstr>Channel modification projects:</vt:lpstr>
      <vt:lpstr>Successful channel modification will include:</vt:lpstr>
      <vt:lpstr>Physical effects of channel modification</vt:lpstr>
      <vt:lpstr>Channel Form</vt:lpstr>
      <vt:lpstr>Channel form cont.</vt:lpstr>
      <vt:lpstr>Planform</vt:lpstr>
      <vt:lpstr>Cross section change</vt:lpstr>
      <vt:lpstr>Channel profile</vt:lpstr>
      <vt:lpstr>Sediment transport</vt:lpstr>
      <vt:lpstr>Channel modification design</vt:lpstr>
      <vt:lpstr>Bank reconstruction</vt:lpstr>
      <vt:lpstr>Monitoring:</vt:lpstr>
      <vt:lpstr>In conclusion: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Modification</dc:title>
  <dc:creator>Windows User</dc:creator>
  <cp:lastModifiedBy>UCS</cp:lastModifiedBy>
  <cp:revision>30</cp:revision>
  <dcterms:created xsi:type="dcterms:W3CDTF">2015-04-28T19:00:27Z</dcterms:created>
  <dcterms:modified xsi:type="dcterms:W3CDTF">2015-05-16T01:40:55Z</dcterms:modified>
</cp:coreProperties>
</file>