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9" r:id="rId5"/>
    <p:sldId id="260" r:id="rId6"/>
    <p:sldId id="261" r:id="rId7"/>
    <p:sldId id="258" r:id="rId8"/>
    <p:sldId id="263" r:id="rId9"/>
    <p:sldId id="264" r:id="rId10"/>
    <p:sldId id="265" r:id="rId11"/>
    <p:sldId id="266" r:id="rId12"/>
    <p:sldId id="270" r:id="rId13"/>
    <p:sldId id="267" r:id="rId14"/>
    <p:sldId id="268" r:id="rId15"/>
    <p:sldId id="269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36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F661D-166C-43BE-B902-7C582B6A2A46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6244F-5DA4-4EA1-B65B-BCCD4FD651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4901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F661D-166C-43BE-B902-7C582B6A2A46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6244F-5DA4-4EA1-B65B-BCCD4FD651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2265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F661D-166C-43BE-B902-7C582B6A2A46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6244F-5DA4-4EA1-B65B-BCCD4FD651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87566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F661D-166C-43BE-B902-7C582B6A2A46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6244F-5DA4-4EA1-B65B-BCCD4FD651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3945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F661D-166C-43BE-B902-7C582B6A2A46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6244F-5DA4-4EA1-B65B-BCCD4FD651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95097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F661D-166C-43BE-B902-7C582B6A2A46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6244F-5DA4-4EA1-B65B-BCCD4FD651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9308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F661D-166C-43BE-B902-7C582B6A2A46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6244F-5DA4-4EA1-B65B-BCCD4FD651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9670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F661D-166C-43BE-B902-7C582B6A2A46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6244F-5DA4-4EA1-B65B-BCCD4FD651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87812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F661D-166C-43BE-B902-7C582B6A2A46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6244F-5DA4-4EA1-B65B-BCCD4FD651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7986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F661D-166C-43BE-B902-7C582B6A2A46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6244F-5DA4-4EA1-B65B-BCCD4FD651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2264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F661D-166C-43BE-B902-7C582B6A2A46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6244F-5DA4-4EA1-B65B-BCCD4FD651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9694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F661D-166C-43BE-B902-7C582B6A2A46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6244F-5DA4-4EA1-B65B-BCCD4FD651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703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600199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Fluvial Processes in Puget Sound </a:t>
            </a:r>
            <a:r>
              <a:rPr lang="en-US" dirty="0" smtClean="0"/>
              <a:t>Rivers and </a:t>
            </a:r>
            <a:r>
              <a:rPr lang="en-US" dirty="0"/>
              <a:t>the Pacific Northwest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09800"/>
            <a:ext cx="6400800" cy="9906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John M. </a:t>
            </a:r>
            <a:r>
              <a:rPr lang="en-US" sz="2400" dirty="0" smtClean="0">
                <a:solidFill>
                  <a:schemeClr val="tx1"/>
                </a:solidFill>
              </a:rPr>
              <a:t>Buffington, </a:t>
            </a:r>
            <a:r>
              <a:rPr lang="en-US" sz="2400" dirty="0">
                <a:solidFill>
                  <a:schemeClr val="tx1"/>
                </a:solidFill>
              </a:rPr>
              <a:t>Richard D. </a:t>
            </a:r>
            <a:r>
              <a:rPr lang="en-US" sz="2400" dirty="0" err="1">
                <a:solidFill>
                  <a:schemeClr val="tx1"/>
                </a:solidFill>
              </a:rPr>
              <a:t>Woodsmith</a:t>
            </a:r>
            <a:r>
              <a:rPr lang="en-US" sz="2400" dirty="0">
                <a:solidFill>
                  <a:schemeClr val="tx1"/>
                </a:solidFill>
              </a:rPr>
              <a:t>, Derek B. </a:t>
            </a:r>
            <a:r>
              <a:rPr lang="en-US" sz="2400" dirty="0" smtClean="0">
                <a:solidFill>
                  <a:schemeClr val="tx1"/>
                </a:solidFill>
              </a:rPr>
              <a:t>Booth, and </a:t>
            </a:r>
            <a:r>
              <a:rPr lang="en-US" sz="2400" dirty="0">
                <a:solidFill>
                  <a:schemeClr val="tx1"/>
                </a:solidFill>
              </a:rPr>
              <a:t>David R. </a:t>
            </a:r>
            <a:r>
              <a:rPr lang="en-US" sz="2400" dirty="0" smtClean="0">
                <a:solidFill>
                  <a:schemeClr val="tx1"/>
                </a:solidFill>
              </a:rPr>
              <a:t>Montgomery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2003</a:t>
            </a:r>
            <a:endParaRPr lang="en-US" sz="24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76600" y="5562600"/>
            <a:ext cx="19463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Ian McBride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1882263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Watersheds are often ignored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Watershed conditions influence: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Grain Size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Width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Depth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Bed Forms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Channel patterns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278548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90500"/>
            <a:ext cx="8534400" cy="1028700"/>
          </a:xfrm>
        </p:spPr>
        <p:txBody>
          <a:bodyPr/>
          <a:lstStyle/>
          <a:p>
            <a:r>
              <a:rPr lang="en-US" dirty="0" smtClean="0"/>
              <a:t>Stream Types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47800"/>
            <a:ext cx="4343400" cy="2839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6556" y="1449265"/>
            <a:ext cx="4245083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4800" y="4495800"/>
            <a:ext cx="3871381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Boulder dominated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Limited sediment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High grade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C</a:t>
            </a:r>
            <a:r>
              <a:rPr lang="en-US" sz="3200" dirty="0" smtClean="0"/>
              <a:t>onfined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595098" y="4481512"/>
            <a:ext cx="4627998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Sand/gravel dominated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Sediment laden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Low grade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unconfined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8164592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43497" y="23812"/>
            <a:ext cx="4386215" cy="348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 descr="C:\Users\imcbride11\Desktop\Table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62" y="3570499"/>
            <a:ext cx="6434138" cy="307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5641" y="304800"/>
            <a:ext cx="43742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Classifying Channels</a:t>
            </a: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381000" y="1295400"/>
            <a:ext cx="383226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Topography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Streamflow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Sediment supply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Channel characteristics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236150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62200"/>
            <a:ext cx="8229600" cy="1143000"/>
          </a:xfrm>
        </p:spPr>
        <p:txBody>
          <a:bodyPr/>
          <a:lstStyle/>
          <a:p>
            <a:r>
              <a:rPr lang="en-US" dirty="0" smtClean="0"/>
              <a:t>Restoration in the N.W.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086937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roper Restoration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Recognizing differences is crucial 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Classification 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Restoration outside of the norm can result in: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Loss of self maintenance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Instability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>
            <a:off x="454982" y="3733800"/>
            <a:ext cx="400974" cy="41873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67120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Puget Sound Rivers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Highly populated areas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Urbanized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Social and economic limitations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Restoration limited</a:t>
            </a:r>
          </a:p>
          <a:p>
            <a:pPr>
              <a:lnSpc>
                <a:spcPct val="200000"/>
              </a:lnSpc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902326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Pacific N.W. </a:t>
            </a:r>
            <a:r>
              <a:rPr lang="en-US" dirty="0"/>
              <a:t>R</a:t>
            </a:r>
            <a:r>
              <a:rPr lang="en-US" dirty="0" smtClean="0"/>
              <a:t>estoration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Three components to develop programs: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Understanding of physical settings and potential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Knowledge of history of river and watershed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Clear policy objectives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354683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14600"/>
            <a:ext cx="8229600" cy="1143000"/>
          </a:xfrm>
        </p:spPr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641512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One size does not fit all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Understand entire river system + watershed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History of the area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 lot must be done before beginning restoration</a:t>
            </a:r>
          </a:p>
        </p:txBody>
      </p:sp>
    </p:spTree>
    <p:extLst>
      <p:ext uri="{BB962C8B-B14F-4D97-AF65-F5344CB8AC3E}">
        <p14:creationId xmlns:p14="http://schemas.microsoft.com/office/powerpoint/2010/main" xmlns="" val="27857260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40323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</a:t>
            </a:r>
            <a:r>
              <a:rPr lang="en-US" dirty="0" smtClean="0"/>
              <a:t>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/>
              <a:t>Introduction/Background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/>
              <a:t>Aspects of Pacific N.W. streams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/>
              <a:t>Restoration in the Pacific N.W.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/>
              <a:t>Conclusion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89308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14600"/>
            <a:ext cx="8229600" cy="11430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82562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 Restoration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Expensive: $44 million in 5 years, Columbia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Often unmonitored and uncontrolled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Projects beginning in the Puget sound region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Focus on salmon recovery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3555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 Restoration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Difficult to assess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Hard to inform future projects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Three problems: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Incomplete understanding of fluvial processes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Designs inappropriate for specific channel 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Small scope</a:t>
            </a:r>
            <a:endParaRPr lang="en-US" dirty="0"/>
          </a:p>
        </p:txBody>
      </p:sp>
      <p:sp>
        <p:nvSpPr>
          <p:cNvPr id="6" name="Curved Down Arrow 5"/>
          <p:cNvSpPr/>
          <p:nvPr/>
        </p:nvSpPr>
        <p:spPr>
          <a:xfrm>
            <a:off x="7270812" y="1752600"/>
            <a:ext cx="1339788" cy="5334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Down Arrow 8"/>
          <p:cNvSpPr/>
          <p:nvPr/>
        </p:nvSpPr>
        <p:spPr>
          <a:xfrm rot="10800000">
            <a:off x="7207233" y="2362200"/>
            <a:ext cx="1316070" cy="56979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0631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890" y="2438400"/>
            <a:ext cx="3264310" cy="3581400"/>
          </a:xfrm>
        </p:spPr>
        <p:txBody>
          <a:bodyPr>
            <a:normAutofit fontScale="92500"/>
          </a:bodyPr>
          <a:lstStyle/>
          <a:p>
            <a:pPr>
              <a:lnSpc>
                <a:spcPct val="170000"/>
              </a:lnSpc>
            </a:pPr>
            <a:r>
              <a:rPr lang="en-US" dirty="0" smtClean="0"/>
              <a:t>Complex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Interconnected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All factors need to be considered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93690" y="152400"/>
            <a:ext cx="5397910" cy="6435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282308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/>
              <a:t>Stream </a:t>
            </a:r>
            <a:endParaRPr lang="en-US" sz="4400" dirty="0" smtClean="0"/>
          </a:p>
          <a:p>
            <a:pPr algn="ctr"/>
            <a:r>
              <a:rPr lang="en-US" sz="4400" dirty="0" smtClean="0"/>
              <a:t>Restoration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3512732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322" y="194739"/>
            <a:ext cx="8229600" cy="1143000"/>
          </a:xfrm>
        </p:spPr>
        <p:txBody>
          <a:bodyPr/>
          <a:lstStyle/>
          <a:p>
            <a:r>
              <a:rPr lang="en-US" dirty="0" smtClean="0"/>
              <a:t>Pacific Northwest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4038600" cy="4525963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Diverse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What is ideal for one stream, is not ideal for all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295400"/>
            <a:ext cx="4267200" cy="5087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5-Point Star 4"/>
          <p:cNvSpPr/>
          <p:nvPr/>
        </p:nvSpPr>
        <p:spPr>
          <a:xfrm>
            <a:off x="500109" y="3008050"/>
            <a:ext cx="304800" cy="30480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7241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143000"/>
          </a:xfrm>
        </p:spPr>
        <p:txBody>
          <a:bodyPr/>
          <a:lstStyle/>
          <a:p>
            <a:r>
              <a:rPr lang="en-US" dirty="0" smtClean="0"/>
              <a:t>Aspects of N.W. </a:t>
            </a:r>
            <a:r>
              <a:rPr lang="en-US" dirty="0"/>
              <a:t>S</a:t>
            </a:r>
            <a:r>
              <a:rPr lang="en-US" dirty="0" smtClean="0"/>
              <a:t>treams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882424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Morphology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5814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Controlled by: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Geology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Climate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Land use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Fire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48200" y="1600200"/>
            <a:ext cx="3581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dirty="0" smtClean="0"/>
              <a:t>Resulting in: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Topography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S</a:t>
            </a:r>
            <a:r>
              <a:rPr lang="en-US" dirty="0" smtClean="0"/>
              <a:t>treamflow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Sediment supply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Vegetation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3852909" y="2895600"/>
            <a:ext cx="762000" cy="9675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2655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285</Words>
  <Application>Microsoft Office PowerPoint</Application>
  <PresentationFormat>On-screen Show (4:3)</PresentationFormat>
  <Paragraphs>90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Fluvial Processes in Puget Sound Rivers and the Pacific Northwest </vt:lpstr>
      <vt:lpstr>Overview</vt:lpstr>
      <vt:lpstr>Introduction</vt:lpstr>
      <vt:lpstr>Stream Restoration</vt:lpstr>
      <vt:lpstr>Stream Restoration</vt:lpstr>
      <vt:lpstr>Slide 6</vt:lpstr>
      <vt:lpstr>Pacific Northwest Streams</vt:lpstr>
      <vt:lpstr>Aspects of N.W. Streams</vt:lpstr>
      <vt:lpstr>Morphology</vt:lpstr>
      <vt:lpstr>Channel Characteristics</vt:lpstr>
      <vt:lpstr>Stream Types</vt:lpstr>
      <vt:lpstr>Slide 12</vt:lpstr>
      <vt:lpstr>Restoration in the N.W.</vt:lpstr>
      <vt:lpstr>Proper Restoration</vt:lpstr>
      <vt:lpstr>Puget Sound Rivers</vt:lpstr>
      <vt:lpstr>Pacific N.W. Restoration</vt:lpstr>
      <vt:lpstr>Conclusion</vt:lpstr>
      <vt:lpstr>Conclusion</vt:lpstr>
      <vt:lpstr>Thank You!</vt:lpstr>
    </vt:vector>
  </TitlesOfParts>
  <Company>Western Oregon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Western Oregon University</dc:creator>
  <cp:lastModifiedBy>UCS</cp:lastModifiedBy>
  <cp:revision>16</cp:revision>
  <dcterms:created xsi:type="dcterms:W3CDTF">2015-04-22T02:03:03Z</dcterms:created>
  <dcterms:modified xsi:type="dcterms:W3CDTF">2015-05-16T01:36:11Z</dcterms:modified>
</cp:coreProperties>
</file>