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70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6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34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17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29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26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8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36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12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3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85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4853-C278-4049-9EB4-342F61B00C08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DA627-06AC-4C4A-A19D-169264439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3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8486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Restoring Rivers One Reach at a Time: Results from a Survey of U.S River Restoration Practitioners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762000"/>
          </a:xfrm>
        </p:spPr>
        <p:txBody>
          <a:bodyPr/>
          <a:lstStyle/>
          <a:p>
            <a:r>
              <a:rPr lang="en-US" dirty="0" smtClean="0"/>
              <a:t>Ian McBride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58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there distinct features of successful and unsuccessful projects?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No. Motivation, members of restoration team, type of monitoring and funding sources showed no trend in successful vs. unsuccessful projects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3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projects that followed the idealized process show any unique characteristics?</a:t>
            </a:r>
          </a:p>
          <a:p>
            <a:endParaRPr lang="en-US" dirty="0" smtClean="0"/>
          </a:p>
          <a:p>
            <a:r>
              <a:rPr lang="en-US" dirty="0" smtClean="0"/>
              <a:t>Not in cost, size, participants, funding source or region.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81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 two thirds of the projects that employed a highly effective process had:</a:t>
            </a:r>
          </a:p>
          <a:p>
            <a:pPr lvl="1"/>
            <a:r>
              <a:rPr lang="en-US" dirty="0" smtClean="0"/>
              <a:t>Significant community involvement</a:t>
            </a:r>
          </a:p>
          <a:p>
            <a:pPr lvl="1"/>
            <a:r>
              <a:rPr lang="en-US" dirty="0" smtClean="0"/>
              <a:t>An advisory committee associated with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091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 restoration projects are extremely variable</a:t>
            </a:r>
          </a:p>
          <a:p>
            <a:r>
              <a:rPr lang="en-US" dirty="0" smtClean="0"/>
              <a:t>Many factors appear to have little influence on success</a:t>
            </a:r>
          </a:p>
          <a:p>
            <a:r>
              <a:rPr lang="en-US" dirty="0" smtClean="0"/>
              <a:t>Community involvement and having an advisory committee seem to correlate with success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513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NRRSS has an outline that correlates with a success </a:t>
            </a:r>
          </a:p>
          <a:p>
            <a:r>
              <a:rPr lang="en-US" dirty="0" smtClean="0"/>
              <a:t>Restoration practices need rigorous scientific evaluation to determine a level of success</a:t>
            </a:r>
          </a:p>
          <a:p>
            <a:r>
              <a:rPr lang="en-US" dirty="0" smtClean="0"/>
              <a:t>Agencies involved in restoration should take this information and re-evaluate methods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457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“river restoration” is a broad term</a:t>
            </a:r>
          </a:p>
          <a:p>
            <a:r>
              <a:rPr lang="en-US" dirty="0" smtClean="0"/>
              <a:t>Often the outcomes of river restoration projects are not evaluated</a:t>
            </a:r>
          </a:p>
          <a:p>
            <a:r>
              <a:rPr lang="en-US" dirty="0" smtClean="0"/>
              <a:t>River restoration efforts are growing exponentially</a:t>
            </a:r>
          </a:p>
          <a:p>
            <a:r>
              <a:rPr lang="en-US" dirty="0" smtClean="0"/>
              <a:t>1 billion dollars annually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247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River Restoration Science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NRRSS aims to provide a national level synthesis of river restoration science</a:t>
            </a:r>
          </a:p>
          <a:p>
            <a:r>
              <a:rPr lang="en-US" dirty="0" smtClean="0"/>
              <a:t>Evaluate success levels of river restoration projects</a:t>
            </a:r>
          </a:p>
          <a:p>
            <a:r>
              <a:rPr lang="en-US" dirty="0" smtClean="0"/>
              <a:t>Identify specific aspects of a successful project </a:t>
            </a:r>
          </a:p>
          <a:p>
            <a:r>
              <a:rPr lang="en-US" dirty="0" smtClean="0"/>
              <a:t>Inform future river restoration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783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Compile and organize data on a national scale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data readily available to inform future projects</a:t>
            </a:r>
          </a:p>
        </p:txBody>
      </p:sp>
    </p:spTree>
    <p:extLst>
      <p:ext uri="{BB962C8B-B14F-4D97-AF65-F5344CB8AC3E}">
        <p14:creationId xmlns:p14="http://schemas.microsoft.com/office/powerpoint/2010/main" xmlns="" val="69540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NRRSS Summary Database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project summaries from completed river restoration projects</a:t>
            </a:r>
          </a:p>
          <a:p>
            <a:r>
              <a:rPr lang="en-US" dirty="0" smtClean="0"/>
              <a:t>Aimed to understand the current state of river restoration in the United States</a:t>
            </a:r>
          </a:p>
          <a:p>
            <a:r>
              <a:rPr lang="en-US" dirty="0" smtClean="0"/>
              <a:t>Included projects with the purpose of improving stream condition</a:t>
            </a:r>
          </a:p>
          <a:p>
            <a:r>
              <a:rPr lang="en-US" dirty="0" smtClean="0"/>
              <a:t>The effort can be 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07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NRRSS Interview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Formed for a subset of the summary database</a:t>
            </a:r>
          </a:p>
          <a:p>
            <a:endParaRPr lang="en-US" dirty="0" smtClean="0"/>
          </a:p>
          <a:p>
            <a:r>
              <a:rPr lang="en-US" dirty="0" smtClean="0"/>
              <a:t>Interviews of project contacts</a:t>
            </a:r>
          </a:p>
          <a:p>
            <a:endParaRPr lang="en-US" dirty="0" smtClean="0"/>
          </a:p>
          <a:p>
            <a:r>
              <a:rPr lang="en-US" dirty="0" smtClean="0"/>
              <a:t>Projects completed from 1996-2002</a:t>
            </a:r>
          </a:p>
        </p:txBody>
      </p:sp>
    </p:spTree>
    <p:extLst>
      <p:ext uri="{BB962C8B-B14F-4D97-AF65-F5344CB8AC3E}">
        <p14:creationId xmlns:p14="http://schemas.microsoft.com/office/powerpoint/2010/main" xmlns="" val="241343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interview appropriate Practitioners</a:t>
            </a:r>
          </a:p>
          <a:p>
            <a:r>
              <a:rPr lang="en-US" dirty="0" smtClean="0"/>
              <a:t>Goal of project:</a:t>
            </a:r>
          </a:p>
          <a:p>
            <a:pPr lvl="1"/>
            <a:r>
              <a:rPr lang="en-US" dirty="0" smtClean="0"/>
              <a:t>Riparian Management</a:t>
            </a:r>
          </a:p>
          <a:p>
            <a:pPr lvl="1"/>
            <a:r>
              <a:rPr lang="en-US" dirty="0" smtClean="0"/>
              <a:t>Water quality</a:t>
            </a:r>
          </a:p>
          <a:p>
            <a:pPr lvl="1"/>
            <a:r>
              <a:rPr lang="en-US" dirty="0" smtClean="0"/>
              <a:t>In-stream habitat improvement</a:t>
            </a:r>
          </a:p>
          <a:p>
            <a:pPr lvl="1"/>
            <a:r>
              <a:rPr lang="en-US" dirty="0" smtClean="0"/>
              <a:t>Channel reconfiguration</a:t>
            </a:r>
          </a:p>
          <a:p>
            <a:r>
              <a:rPr lang="en-US" dirty="0" smtClean="0"/>
              <a:t>Type of monitoring done (see Table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422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317 interviews about unique projects</a:t>
            </a:r>
          </a:p>
          <a:p>
            <a:r>
              <a:rPr lang="en-US" dirty="0" smtClean="0"/>
              <a:t>Large of variation in restoration projects style and method</a:t>
            </a:r>
          </a:p>
          <a:p>
            <a:r>
              <a:rPr lang="en-US" dirty="0" smtClean="0"/>
              <a:t>Varying levels of success of projects</a:t>
            </a:r>
          </a:p>
          <a:p>
            <a:pPr lvl="1"/>
            <a:r>
              <a:rPr lang="en-US" dirty="0" smtClean="0"/>
              <a:t>Very successful</a:t>
            </a:r>
          </a:p>
          <a:p>
            <a:pPr lvl="1"/>
            <a:r>
              <a:rPr lang="en-US" dirty="0" smtClean="0"/>
              <a:t>Somewhat successful</a:t>
            </a:r>
          </a:p>
          <a:p>
            <a:pPr lvl="1"/>
            <a:r>
              <a:rPr lang="en-US" dirty="0" smtClean="0"/>
              <a:t>Unsuccessful</a:t>
            </a:r>
          </a:p>
          <a:p>
            <a:pPr lvl="1"/>
            <a:r>
              <a:rPr lang="en-US" dirty="0" smtClean="0"/>
              <a:t>To early to tell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007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pic>
        <p:nvPicPr>
          <p:cNvPr id="1026" name="Picture 2" descr="C:\Users\imcbride11\Desktop\Fig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7708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36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380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Restoring Rivers One Reach at a Time: Results from a Survey of U.S River Restoration Practitioners</vt:lpstr>
      <vt:lpstr>Introduction</vt:lpstr>
      <vt:lpstr>National River Restoration Science Synthesis</vt:lpstr>
      <vt:lpstr>Methods</vt:lpstr>
      <vt:lpstr>NRRSS Summary Database </vt:lpstr>
      <vt:lpstr>NRRSS Interview Database</vt:lpstr>
      <vt:lpstr>Criteria</vt:lpstr>
      <vt:lpstr>Results</vt:lpstr>
      <vt:lpstr>Results (cont.)</vt:lpstr>
      <vt:lpstr>Discussion </vt:lpstr>
      <vt:lpstr>Discussion (cont.)</vt:lpstr>
      <vt:lpstr>Discussion (cont.)</vt:lpstr>
      <vt:lpstr>Conclusion</vt:lpstr>
      <vt:lpstr>Conclusion (cont.)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Rivers One Reach at a Time: Results from a Survey of U.S River Restoration Practitioners</dc:title>
  <dc:creator>Western Oregon University</dc:creator>
  <cp:lastModifiedBy>UCS</cp:lastModifiedBy>
  <cp:revision>9</cp:revision>
  <dcterms:created xsi:type="dcterms:W3CDTF">2015-04-15T15:55:06Z</dcterms:created>
  <dcterms:modified xsi:type="dcterms:W3CDTF">2015-05-16T01:26:11Z</dcterms:modified>
</cp:coreProperties>
</file>