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58" r:id="rId5"/>
    <p:sldId id="259" r:id="rId6"/>
    <p:sldId id="264" r:id="rId7"/>
    <p:sldId id="260" r:id="rId8"/>
    <p:sldId id="263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23" d="100"/>
          <a:sy n="123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E2BDBA-C4E7-4A5A-95D4-C54FD772C8A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DE5726-A4D5-4020-B121-817F40DF4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Resources Research: River Restoration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Katie Halvorson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66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Continually develop theoretical framework that allows achieving restoration objectives.</a:t>
            </a:r>
          </a:p>
          <a:p>
            <a:r>
              <a:rPr lang="en-US" sz="2800" dirty="0" smtClean="0"/>
              <a:t>Develop studies examining relative contributions of processes operating at different time and space scales.</a:t>
            </a:r>
          </a:p>
          <a:p>
            <a:r>
              <a:rPr lang="en-US" sz="2800" dirty="0" smtClean="0"/>
              <a:t>Enhance the science and use of restoration monitoring.</a:t>
            </a:r>
          </a:p>
          <a:p>
            <a:r>
              <a:rPr lang="en-US" sz="2800" dirty="0" smtClean="0"/>
              <a:t>Link science, practitioners, and stakeholders.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for achieving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776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29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“Many river restoration projects are conducted with minimal scientific context.”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33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“assisting the establishment of improved hydrologic, geomorphic, and ecological processes in a degraded watershed system and replacing lost, damaged, or compromised elements of the natural system”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Their definition of river restoration: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081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Restoration of PROCESS is more likely to succeed </a:t>
            </a:r>
            <a:r>
              <a:rPr lang="en-US" sz="3200" i="1" u="sng" dirty="0" smtClean="0"/>
              <a:t>instead</a:t>
            </a:r>
            <a:r>
              <a:rPr lang="en-US" sz="3200" u="sng" dirty="0" smtClean="0"/>
              <a:t> </a:t>
            </a:r>
            <a:r>
              <a:rPr lang="en-US" sz="3200" i="1" u="sng" dirty="0" smtClean="0"/>
              <a:t>of</a:t>
            </a:r>
            <a:r>
              <a:rPr lang="en-US" sz="3200" u="sng" dirty="0" smtClean="0"/>
              <a:t> </a:t>
            </a:r>
            <a:r>
              <a:rPr lang="en-US" sz="3200" dirty="0" smtClean="0"/>
              <a:t>a fixed end point.</a:t>
            </a:r>
          </a:p>
          <a:p>
            <a:pPr lvl="1"/>
            <a:r>
              <a:rPr lang="en-US" sz="3200" dirty="0" smtClean="0"/>
              <a:t>Only addresses symptoms</a:t>
            </a:r>
          </a:p>
          <a:p>
            <a:r>
              <a:rPr lang="en-US" sz="3200" dirty="0" smtClean="0"/>
              <a:t>Needs to be looked at in the context of an entire watershed.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ideas: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370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Lack of scientific knowledge of watershed-scale projects</a:t>
            </a:r>
          </a:p>
          <a:p>
            <a:pPr lvl="1"/>
            <a:r>
              <a:rPr lang="en-US" sz="3200" dirty="0" smtClean="0"/>
              <a:t>Dynamics of watershed</a:t>
            </a:r>
          </a:p>
          <a:p>
            <a:pPr lvl="1"/>
            <a:r>
              <a:rPr lang="en-US" sz="3200" dirty="0" smtClean="0"/>
              <a:t>Structures that are poorly suited to large-scale management</a:t>
            </a:r>
          </a:p>
          <a:p>
            <a:pPr lvl="1"/>
            <a:r>
              <a:rPr lang="en-US" sz="3200" dirty="0" smtClean="0"/>
              <a:t>Lack of political support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49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Transferring knowledge from one study to another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Restoration actions are applied to too small of scales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Integrating disciplinary knowledge into interdisciplinary understanding.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common factors limiting river function: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13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Bank stabilization</a:t>
            </a:r>
          </a:p>
          <a:p>
            <a:r>
              <a:rPr lang="en-US" sz="3200" dirty="0" smtClean="0"/>
              <a:t>Fencing</a:t>
            </a:r>
          </a:p>
          <a:p>
            <a:r>
              <a:rPr lang="en-US" sz="3200" dirty="0" smtClean="0"/>
              <a:t>Engineering fish habitat </a:t>
            </a:r>
          </a:p>
          <a:p>
            <a:r>
              <a:rPr lang="en-US" sz="3200" dirty="0" smtClean="0"/>
              <a:t>Commercial uses </a:t>
            </a:r>
          </a:p>
          <a:p>
            <a:r>
              <a:rPr lang="en-US" sz="3200" dirty="0" smtClean="0"/>
              <a:t>Esthetic interests</a:t>
            </a:r>
          </a:p>
          <a:p>
            <a:r>
              <a:rPr lang="en-US" sz="3200" dirty="0" smtClean="0"/>
              <a:t>Recreational uses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fixes = not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983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&gt;38,000 restoration projects in US</a:t>
            </a:r>
          </a:p>
          <a:p>
            <a:r>
              <a:rPr lang="en-US" sz="2800" dirty="0" smtClean="0"/>
              <a:t>Most commonly stated goals:</a:t>
            </a:r>
          </a:p>
          <a:p>
            <a:pPr lvl="1"/>
            <a:r>
              <a:rPr lang="en-US" sz="2800" dirty="0" smtClean="0"/>
              <a:t>Enhance water quality</a:t>
            </a:r>
          </a:p>
          <a:p>
            <a:pPr lvl="1"/>
            <a:r>
              <a:rPr lang="en-US" sz="2800" dirty="0" smtClean="0"/>
              <a:t>Manage riparian zones</a:t>
            </a:r>
          </a:p>
          <a:p>
            <a:pPr lvl="1"/>
            <a:r>
              <a:rPr lang="en-US" sz="2800" dirty="0" smtClean="0"/>
              <a:t>Improve in-stream habitat</a:t>
            </a:r>
          </a:p>
          <a:p>
            <a:pPr lvl="1"/>
            <a:r>
              <a:rPr lang="en-US" sz="2800" dirty="0" smtClean="0"/>
              <a:t>Fish passage</a:t>
            </a:r>
          </a:p>
          <a:p>
            <a:pPr lvl="1"/>
            <a:r>
              <a:rPr lang="en-US" sz="2800" dirty="0" smtClean="0"/>
              <a:t>Bank stabilization</a:t>
            </a:r>
          </a:p>
          <a:p>
            <a:pPr marL="301943" lvl="1" indent="0">
              <a:buNone/>
            </a:pPr>
            <a:endParaRPr lang="en-US" sz="2800" dirty="0"/>
          </a:p>
          <a:p>
            <a:pPr marL="457200" lvl="1" indent="0" algn="ctr">
              <a:buNone/>
            </a:pPr>
            <a:r>
              <a:rPr lang="en-US" sz="3600" b="1" dirty="0" smtClean="0"/>
              <a:t>No complete watershed idea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792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“many restoration activities have failed”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452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252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Water Resources Research: River Restoration </vt:lpstr>
      <vt:lpstr>Main point:</vt:lpstr>
      <vt:lpstr>Their definition of river restoration:</vt:lpstr>
      <vt:lpstr>The two ideas:</vt:lpstr>
      <vt:lpstr>Limitations:</vt:lpstr>
      <vt:lpstr>Three common factors limiting river function:</vt:lpstr>
      <vt:lpstr>Quick fixes = not good</vt:lpstr>
      <vt:lpstr>Study</vt:lpstr>
      <vt:lpstr>“many restoration activities have failed”</vt:lpstr>
      <vt:lpstr>Strategy for achieving vision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Resources Research: River Restoration</dc:title>
  <dc:creator>Windows User</dc:creator>
  <cp:lastModifiedBy>UCS</cp:lastModifiedBy>
  <cp:revision>24</cp:revision>
  <dcterms:created xsi:type="dcterms:W3CDTF">2015-04-14T19:28:06Z</dcterms:created>
  <dcterms:modified xsi:type="dcterms:W3CDTF">2015-05-16T01:23:40Z</dcterms:modified>
</cp:coreProperties>
</file>