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6CD6-F845-4E91-9455-1D516C067ECF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D944-6EFA-41B9-B2F0-F3DD34518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6CD6-F845-4E91-9455-1D516C067ECF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D944-6EFA-41B9-B2F0-F3DD34518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6CD6-F845-4E91-9455-1D516C067ECF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D944-6EFA-41B9-B2F0-F3DD34518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6CD6-F845-4E91-9455-1D516C067ECF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D944-6EFA-41B9-B2F0-F3DD34518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6CD6-F845-4E91-9455-1D516C067ECF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D944-6EFA-41B9-B2F0-F3DD34518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6CD6-F845-4E91-9455-1D516C067ECF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D944-6EFA-41B9-B2F0-F3DD34518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6CD6-F845-4E91-9455-1D516C067ECF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D944-6EFA-41B9-B2F0-F3DD34518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6CD6-F845-4E91-9455-1D516C067ECF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D944-6EFA-41B9-B2F0-F3DD34518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6CD6-F845-4E91-9455-1D516C067ECF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D944-6EFA-41B9-B2F0-F3DD34518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6CD6-F845-4E91-9455-1D516C067ECF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D944-6EFA-41B9-B2F0-F3DD34518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6CD6-F845-4E91-9455-1D516C067ECF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D944-6EFA-41B9-B2F0-F3DD34518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06CD6-F845-4E91-9455-1D516C067ECF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AD944-6EFA-41B9-B2F0-F3DD34518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447800"/>
            <a:ext cx="8610600" cy="2438399"/>
          </a:xfrm>
        </p:spPr>
        <p:txBody>
          <a:bodyPr>
            <a:noAutofit/>
          </a:bodyPr>
          <a:lstStyle/>
          <a:p>
            <a:r>
              <a:rPr lang="en-US" sz="3800" b="1" i="1" dirty="0" smtClean="0">
                <a:solidFill>
                  <a:srgbClr val="FFFF00"/>
                </a:solidFill>
              </a:rPr>
              <a:t>The Growth and Erosion of Cinder Cones</a:t>
            </a:r>
            <a:r>
              <a:rPr lang="en-US" sz="4000" b="1" i="1" dirty="0" smtClean="0">
                <a:solidFill>
                  <a:srgbClr val="FFFF00"/>
                </a:solidFill>
              </a:rPr>
              <a:t/>
            </a:r>
            <a:br>
              <a:rPr lang="en-US" sz="4000" b="1" i="1" dirty="0" smtClean="0">
                <a:solidFill>
                  <a:srgbClr val="FFFF00"/>
                </a:solidFill>
              </a:rPr>
            </a:br>
            <a:r>
              <a:rPr lang="en-US" sz="4000" b="1" i="1" dirty="0" smtClean="0">
                <a:solidFill>
                  <a:srgbClr val="FFFF00"/>
                </a:solidFill>
              </a:rPr>
              <a:t/>
            </a:r>
            <a:br>
              <a:rPr lang="en-US" sz="4000" b="1" i="1" dirty="0" smtClean="0">
                <a:solidFill>
                  <a:srgbClr val="FFFF00"/>
                </a:solidFill>
              </a:rPr>
            </a:br>
            <a:r>
              <a:rPr lang="en-US" sz="3400" b="1" i="1" dirty="0" smtClean="0">
                <a:solidFill>
                  <a:srgbClr val="FFFF00"/>
                </a:solidFill>
              </a:rPr>
              <a:t>Bemis et al., 2010 </a:t>
            </a:r>
            <a:endParaRPr lang="en-US" sz="3400" b="1" i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1295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Article Summary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Prepared by </a:t>
            </a:r>
            <a:r>
              <a:rPr lang="en-US" dirty="0" err="1" smtClean="0">
                <a:solidFill>
                  <a:srgbClr val="FFFF00"/>
                </a:solidFill>
              </a:rPr>
              <a:t>Kelsii</a:t>
            </a:r>
            <a:r>
              <a:rPr lang="en-US" dirty="0" smtClean="0">
                <a:solidFill>
                  <a:srgbClr val="FFFF00"/>
                </a:solidFill>
              </a:rPr>
              <a:t> Dana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Overview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147 cinder cones</a:t>
            </a:r>
          </a:p>
          <a:p>
            <a:pPr lvl="1"/>
            <a:r>
              <a:rPr lang="en-US" dirty="0" smtClean="0"/>
              <a:t>Guatemala </a:t>
            </a:r>
          </a:p>
          <a:p>
            <a:pPr lvl="1"/>
            <a:r>
              <a:rPr lang="en-US" dirty="0" smtClean="0"/>
              <a:t>El Salvador</a:t>
            </a:r>
          </a:p>
          <a:p>
            <a:r>
              <a:rPr lang="en-US" dirty="0" smtClean="0"/>
              <a:t>Morphology range includes most of those seen worldwide</a:t>
            </a:r>
          </a:p>
          <a:p>
            <a:r>
              <a:rPr lang="en-US" dirty="0" smtClean="0"/>
              <a:t>Statistical analysis of the population of cinder cones and their variation over time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23750" t="22000" r="23750" b="9000"/>
          <a:stretch>
            <a:fillRect/>
          </a:stretch>
        </p:blipFill>
        <p:spPr bwMode="auto">
          <a:xfrm>
            <a:off x="4114800" y="1752600"/>
            <a:ext cx="4823792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Previous Studies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Formation of a cinder cone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Material deposited at crater rim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Material cascades down slope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Cone morphology a function of landslides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Average slope angle of 33 degrees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Angle varies based on </a:t>
            </a:r>
            <a:r>
              <a:rPr lang="en-US" dirty="0" err="1" smtClean="0">
                <a:solidFill>
                  <a:srgbClr val="FFFF00"/>
                </a:solidFill>
              </a:rPr>
              <a:t>clast</a:t>
            </a:r>
            <a:r>
              <a:rPr lang="en-US" dirty="0" smtClean="0">
                <a:solidFill>
                  <a:srgbClr val="FFFF00"/>
                </a:solidFill>
              </a:rPr>
              <a:t> size and angularity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Erosion decreases angle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Measurements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7500" t="27368" r="28750" b="48000"/>
          <a:stretch>
            <a:fillRect/>
          </a:stretch>
        </p:blipFill>
        <p:spPr bwMode="auto">
          <a:xfrm>
            <a:off x="228600" y="1143000"/>
            <a:ext cx="8686800" cy="2097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53750" t="36000" r="14375" b="21000"/>
          <a:stretch>
            <a:fillRect/>
          </a:stretch>
        </p:blipFill>
        <p:spPr bwMode="auto">
          <a:xfrm>
            <a:off x="5029200" y="3352800"/>
            <a:ext cx="3886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l="7500" t="54000" r="68125" b="30000"/>
          <a:stretch>
            <a:fillRect/>
          </a:stretch>
        </p:blipFill>
        <p:spPr bwMode="auto">
          <a:xfrm>
            <a:off x="762000" y="3352800"/>
            <a:ext cx="2971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 l="52500" t="4000" r="14375" b="71000"/>
          <a:stretch>
            <a:fillRect/>
          </a:stretch>
        </p:blipFill>
        <p:spPr bwMode="auto">
          <a:xfrm>
            <a:off x="228600" y="4724400"/>
            <a:ext cx="4038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Data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1219200"/>
            <a:ext cx="5562600" cy="17526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Morphology does not change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w</a:t>
            </a:r>
            <a:r>
              <a:rPr lang="en-US" dirty="0" smtClean="0">
                <a:solidFill>
                  <a:srgbClr val="FFFF00"/>
                </a:solidFill>
              </a:rPr>
              <a:t>ith size 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w</a:t>
            </a:r>
            <a:r>
              <a:rPr lang="en-US" dirty="0" smtClean="0">
                <a:solidFill>
                  <a:srgbClr val="FFFF00"/>
                </a:solidFill>
              </a:rPr>
              <a:t>ith age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 l="26875" t="22000" r="53125" b="11000"/>
          <a:stretch>
            <a:fillRect/>
          </a:stretch>
        </p:blipFill>
        <p:spPr bwMode="auto">
          <a:xfrm>
            <a:off x="228600" y="609600"/>
            <a:ext cx="2878540" cy="602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 l="21250" t="26000" r="18125" b="12000"/>
          <a:stretch>
            <a:fillRect/>
          </a:stretch>
        </p:blipFill>
        <p:spPr bwMode="auto">
          <a:xfrm>
            <a:off x="3352800" y="3073923"/>
            <a:ext cx="5562600" cy="3555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Conclusions</a:t>
            </a:r>
            <a:br>
              <a:rPr lang="en-US" b="1" dirty="0" smtClean="0">
                <a:solidFill>
                  <a:srgbClr val="FFFF00"/>
                </a:solidFill>
              </a:rPr>
            </a:b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Cinder cones have a wide range of: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Height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Basal diameter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Angle of slope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Flatness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Height/radius ratios are all approximately the same as pristine cinder cones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Morphological variance is not caused by erosion but rather eruption characteristics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Cinder cone growth and erosion produce similar morphologic trends.  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Thank You!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232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141</Words>
  <Application>Microsoft Office PowerPoint</Application>
  <PresentationFormat>On-screen Show (4:3)</PresentationFormat>
  <Paragraphs>32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The Growth and Erosion of Cinder Cones  Bemis et al., 2010 </vt:lpstr>
      <vt:lpstr>Overview</vt:lpstr>
      <vt:lpstr>Previous Studies</vt:lpstr>
      <vt:lpstr>Measurements</vt:lpstr>
      <vt:lpstr>Data</vt:lpstr>
      <vt:lpstr>Conclusions 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Growth and Erosion of Cinder Cones</dc:title>
  <dc:creator>Steve Taylor</dc:creator>
  <cp:lastModifiedBy>Western Oregon University</cp:lastModifiedBy>
  <cp:revision>24</cp:revision>
  <dcterms:created xsi:type="dcterms:W3CDTF">2011-04-11T20:48:39Z</dcterms:created>
  <dcterms:modified xsi:type="dcterms:W3CDTF">2014-10-06T20:44:19Z</dcterms:modified>
</cp:coreProperties>
</file>