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D38465-E2C6-4425-B0C0-7EE889DC6CF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5A0DC9-F533-4E93-B667-584283EACC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orphology and Controls on the Position of a Gravel-Sand Transition: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raiser</a:t>
            </a:r>
            <a:r>
              <a:rPr lang="en-US" dirty="0" smtClean="0"/>
              <a:t> River, </a:t>
            </a:r>
            <a:r>
              <a:rPr lang="en-US" dirty="0"/>
              <a:t>B</a:t>
            </a:r>
            <a:r>
              <a:rPr lang="en-US" dirty="0" smtClean="0"/>
              <a:t>ritish </a:t>
            </a:r>
            <a:r>
              <a:rPr lang="en-US" dirty="0"/>
              <a:t>C</a:t>
            </a:r>
            <a:r>
              <a:rPr lang="en-US" dirty="0" smtClean="0"/>
              <a:t>olombia</a:t>
            </a:r>
            <a:br>
              <a:rPr lang="en-US" dirty="0" smtClean="0"/>
            </a:br>
            <a:r>
              <a:rPr lang="en-US" sz="3100" dirty="0" smtClean="0"/>
              <a:t>Jeremy </a:t>
            </a:r>
            <a:r>
              <a:rPr lang="en-US" sz="3100" dirty="0" err="1" smtClean="0"/>
              <a:t>Veditti</a:t>
            </a:r>
            <a:r>
              <a:rPr lang="en-US" sz="3100" dirty="0" smtClean="0"/>
              <a:t> and Michael Church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Article summary </a:t>
            </a:r>
          </a:p>
          <a:p>
            <a:r>
              <a:rPr lang="en-US" dirty="0" smtClean="0"/>
              <a:t>by Ian McBride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5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mcbride11\Desktop\origin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21" y="1066800"/>
            <a:ext cx="5413659" cy="53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724400" cy="3429000"/>
          </a:xfrm>
        </p:spPr>
        <p:txBody>
          <a:bodyPr/>
          <a:lstStyle/>
          <a:p>
            <a:r>
              <a:rPr lang="en-US" dirty="0" smtClean="0"/>
              <a:t>Bed sediments in river </a:t>
            </a:r>
          </a:p>
          <a:p>
            <a:pPr marL="0" indent="0">
              <a:buNone/>
            </a:pPr>
            <a:r>
              <a:rPr lang="en-US" dirty="0" smtClean="0"/>
              <a:t>channels generally becomes finer downstream</a:t>
            </a:r>
          </a:p>
          <a:p>
            <a:r>
              <a:rPr lang="en-US" dirty="0" smtClean="0"/>
              <a:t>This can be caused by a </a:t>
            </a:r>
          </a:p>
          <a:p>
            <a:pPr marL="0" indent="0">
              <a:buNone/>
            </a:pPr>
            <a:r>
              <a:rPr lang="en-US" dirty="0" smtClean="0"/>
              <a:t>variety of different factors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00900" y="2362200"/>
            <a:ext cx="2286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7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studies have pointed towards an exponential decline in sediment grain size.    </a:t>
            </a:r>
            <a:r>
              <a:rPr lang="en-US" sz="2000" i="1" dirty="0" smtClean="0"/>
              <a:t>[e.g., Sternberg, 1875; </a:t>
            </a:r>
            <a:r>
              <a:rPr lang="en-US" sz="2000" i="1" dirty="0" err="1" smtClean="0"/>
              <a:t>Yatsu</a:t>
            </a:r>
            <a:r>
              <a:rPr lang="en-US" sz="2000" i="1" dirty="0" smtClean="0"/>
              <a:t>, 1955; Church and </a:t>
            </a:r>
            <a:r>
              <a:rPr lang="en-US" sz="2000" i="1" dirty="0" err="1" smtClean="0"/>
              <a:t>Kellerhals</a:t>
            </a:r>
            <a:r>
              <a:rPr lang="en-US" sz="2000" i="1" dirty="0" smtClean="0"/>
              <a:t>, 1978; Rice and Church, 1998] </a:t>
            </a:r>
          </a:p>
          <a:p>
            <a:r>
              <a:rPr lang="en-US" dirty="0" smtClean="0"/>
              <a:t>Others have found a more distinct Gravel to sand transition (GST). </a:t>
            </a:r>
            <a:r>
              <a:rPr lang="en-US" sz="2000" i="1" dirty="0" smtClean="0"/>
              <a:t>[e.g., Gran et al., 2006; Gran, 2012]</a:t>
            </a:r>
          </a:p>
        </p:txBody>
      </p:sp>
    </p:spTree>
    <p:extLst>
      <p:ext uri="{BB962C8B-B14F-4D97-AF65-F5344CB8AC3E}">
        <p14:creationId xmlns:p14="http://schemas.microsoft.com/office/powerpoint/2010/main" val="145907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mcbride11\Desktop\LowerFra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1" y="3276600"/>
            <a:ext cx="7543800" cy="30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11" y="762000"/>
            <a:ext cx="8229600" cy="1066800"/>
          </a:xfrm>
        </p:spPr>
        <p:txBody>
          <a:bodyPr/>
          <a:lstStyle/>
          <a:p>
            <a:r>
              <a:rPr lang="en-US" dirty="0" smtClean="0"/>
              <a:t>Locating a GST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61" y="2057400"/>
            <a:ext cx="8496300" cy="2133600"/>
          </a:xfrm>
        </p:spPr>
        <p:txBody>
          <a:bodyPr/>
          <a:lstStyle/>
          <a:p>
            <a:r>
              <a:rPr lang="en-US" dirty="0" smtClean="0"/>
              <a:t>Based on river bed sedimentology a Gravel-Sand Transition (GST) was approximately located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63746" y="4648200"/>
            <a:ext cx="228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0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Contributing Factors to a GST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disintegration of gravel particles into sand-sized mineral grains during the transport process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elective transport caused by a decline in the capacity of the river to carry larger particles </a:t>
            </a:r>
          </a:p>
          <a:p>
            <a:r>
              <a:rPr lang="en-US" sz="2800" dirty="0" smtClean="0"/>
              <a:t>External factors that generates a backwater effect and a rapid decline in transport capacity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What these mechanisms have in common, a general stop in transport by the river of grains coarser than sand.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77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 descr="C:\Users\imcbride11\Desktop\Bed_topo_and_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34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34418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Within 10km most of the gravel is gone.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52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GST occurs at a specific site on the river where multiple factors convene </a:t>
            </a:r>
          </a:p>
          <a:p>
            <a:pPr lvl="1"/>
            <a:r>
              <a:rPr lang="en-US" dirty="0" smtClean="0"/>
              <a:t>Distance from head waters</a:t>
            </a:r>
          </a:p>
          <a:p>
            <a:pPr lvl="1"/>
            <a:r>
              <a:rPr lang="en-US" dirty="0" smtClean="0"/>
              <a:t>Channel width increase</a:t>
            </a:r>
          </a:p>
          <a:p>
            <a:pPr lvl="1"/>
            <a:r>
              <a:rPr lang="en-US" dirty="0" smtClean="0"/>
              <a:t>Change river surroundings (rural </a:t>
            </a:r>
            <a:r>
              <a:rPr lang="en-US" smtClean="0"/>
              <a:t>to urban)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56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226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Morphology and Controls on the Position of a Gravel-Sand Transition:  Fraiser River, British Colombia Jeremy Veditti and Michael Church</vt:lpstr>
      <vt:lpstr>Overview</vt:lpstr>
      <vt:lpstr>Previous Studies</vt:lpstr>
      <vt:lpstr>Locating a GST</vt:lpstr>
      <vt:lpstr>Contributing Factors to a GST</vt:lpstr>
      <vt:lpstr>Data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and Controls on the Position of a Gravel-Sand Transition Jeremy Veditti and Michael Church</dc:title>
  <dc:creator>Windows User</dc:creator>
  <cp:lastModifiedBy>Windows User</cp:lastModifiedBy>
  <cp:revision>8</cp:revision>
  <dcterms:created xsi:type="dcterms:W3CDTF">2014-11-11T20:36:09Z</dcterms:created>
  <dcterms:modified xsi:type="dcterms:W3CDTF">2014-11-11T21:53:28Z</dcterms:modified>
</cp:coreProperties>
</file>