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2" autoAdjust="0"/>
    <p:restoredTop sz="94660"/>
  </p:normalViewPr>
  <p:slideViewPr>
    <p:cSldViewPr>
      <p:cViewPr varScale="1">
        <p:scale>
          <a:sx n="107" d="100"/>
          <a:sy n="10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064C8F0-534F-4751-9D58-BDCA8CCF0FC1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8992A38-D1C7-440B-9F06-F785D8C759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64C8F0-534F-4751-9D58-BDCA8CCF0FC1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992A38-D1C7-440B-9F06-F785D8C759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64C8F0-534F-4751-9D58-BDCA8CCF0FC1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992A38-D1C7-440B-9F06-F785D8C759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64C8F0-534F-4751-9D58-BDCA8CCF0FC1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992A38-D1C7-440B-9F06-F785D8C759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64C8F0-534F-4751-9D58-BDCA8CCF0FC1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992A38-D1C7-440B-9F06-F785D8C759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64C8F0-534F-4751-9D58-BDCA8CCF0FC1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992A38-D1C7-440B-9F06-F785D8C759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64C8F0-534F-4751-9D58-BDCA8CCF0FC1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992A38-D1C7-440B-9F06-F785D8C759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64C8F0-534F-4751-9D58-BDCA8CCF0FC1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992A38-D1C7-440B-9F06-F785D8C7599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64C8F0-534F-4751-9D58-BDCA8CCF0FC1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992A38-D1C7-440B-9F06-F785D8C759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064C8F0-534F-4751-9D58-BDCA8CCF0FC1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992A38-D1C7-440B-9F06-F785D8C759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064C8F0-534F-4751-9D58-BDCA8CCF0FC1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8992A38-D1C7-440B-9F06-F785D8C7599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064C8F0-534F-4751-9D58-BDCA8CCF0FC1}" type="datetimeFigureOut">
              <a:rPr lang="en-US" smtClean="0"/>
              <a:t>11/11/2014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8992A38-D1C7-440B-9F06-F785D8C759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676401"/>
            <a:ext cx="7848600" cy="1924050"/>
          </a:xfrm>
        </p:spPr>
        <p:txBody>
          <a:bodyPr>
            <a:noAutofit/>
          </a:bodyPr>
          <a:lstStyle/>
          <a:p>
            <a:r>
              <a:rPr lang="en-US" sz="4000" dirty="0" err="1" smtClean="0"/>
              <a:t>Diagenetic</a:t>
            </a:r>
            <a:r>
              <a:rPr lang="en-US" sz="4000" dirty="0" smtClean="0"/>
              <a:t> variation in The Oregon Coast Range:  Implications for rock strength, soil production, </a:t>
            </a:r>
            <a:r>
              <a:rPr lang="en-US" sz="4000" dirty="0" err="1" smtClean="0"/>
              <a:t>hillslope</a:t>
            </a:r>
            <a:r>
              <a:rPr lang="en-US" sz="4000" dirty="0" smtClean="0"/>
              <a:t> form, and landscape evolution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Overview given by:</a:t>
            </a:r>
            <a:br>
              <a:rPr lang="en-US" dirty="0" smtClean="0"/>
            </a:br>
            <a:r>
              <a:rPr lang="en-US" dirty="0" smtClean="0"/>
              <a:t>Katie Halvorson</a:t>
            </a:r>
          </a:p>
        </p:txBody>
      </p:sp>
    </p:spTree>
    <p:extLst>
      <p:ext uri="{BB962C8B-B14F-4D97-AF65-F5344CB8AC3E}">
        <p14:creationId xmlns:p14="http://schemas.microsoft.com/office/powerpoint/2010/main" val="19250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Adjacent watersheds that drain into Umpqua just west of Scottsburg, Or.</a:t>
            </a:r>
          </a:p>
          <a:p>
            <a:r>
              <a:rPr lang="en-US" dirty="0" smtClean="0"/>
              <a:t>Both Eocene </a:t>
            </a:r>
            <a:r>
              <a:rPr lang="en-US" dirty="0" err="1" smtClean="0"/>
              <a:t>Tyee</a:t>
            </a:r>
            <a:r>
              <a:rPr lang="en-US" dirty="0" smtClean="0"/>
              <a:t> Formation</a:t>
            </a:r>
          </a:p>
          <a:p>
            <a:r>
              <a:rPr lang="en-US" dirty="0" smtClean="0"/>
              <a:t>Studied how different the </a:t>
            </a:r>
          </a:p>
          <a:p>
            <a:pPr marL="0" indent="0">
              <a:buNone/>
            </a:pPr>
            <a:r>
              <a:rPr lang="en-US" dirty="0" smtClean="0"/>
              <a:t>two watersheds, Franklin </a:t>
            </a:r>
          </a:p>
          <a:p>
            <a:pPr marL="0" indent="0">
              <a:buNone/>
            </a:pPr>
            <a:r>
              <a:rPr lang="en-US" dirty="0" smtClean="0"/>
              <a:t>and Harvey, are in 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ifferent rock properties.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3657600"/>
            <a:ext cx="4198258" cy="2567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86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Tyee</a:t>
            </a:r>
            <a:r>
              <a:rPr lang="en-US" dirty="0" smtClean="0"/>
              <a:t> Formation extends over 10,000 km^2</a:t>
            </a:r>
          </a:p>
          <a:p>
            <a:r>
              <a:rPr lang="en-US" dirty="0" err="1" smtClean="0"/>
              <a:t>Tyee</a:t>
            </a:r>
            <a:r>
              <a:rPr lang="en-US" dirty="0" smtClean="0"/>
              <a:t> contains primarily massive sandstone beds with a range of 1-10m thick.</a:t>
            </a:r>
          </a:p>
          <a:p>
            <a:r>
              <a:rPr lang="en-US" dirty="0" smtClean="0"/>
              <a:t>Other studies have shown that long-term erosion rates balance rates of rock uplift.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3643200"/>
            <a:ext cx="3810000" cy="3185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Geological setting, Petrology, rock mechanics, </a:t>
            </a:r>
            <a:r>
              <a:rPr lang="en-US" dirty="0" err="1" smtClean="0"/>
              <a:t>lidar</a:t>
            </a:r>
            <a:r>
              <a:rPr lang="en-US" dirty="0" smtClean="0"/>
              <a:t>, and fieldwork of the area.</a:t>
            </a:r>
          </a:p>
          <a:p>
            <a:r>
              <a:rPr lang="en-US" dirty="0" smtClean="0"/>
              <a:t>They wanted to know how </a:t>
            </a:r>
          </a:p>
          <a:p>
            <a:pPr marL="0" indent="0">
              <a:buNone/>
            </a:pPr>
            <a:r>
              <a:rPr lang="en-US" dirty="0" smtClean="0"/>
              <a:t>resistant the bed were </a:t>
            </a:r>
          </a:p>
          <a:p>
            <a:pPr marL="0" indent="0">
              <a:buNone/>
            </a:pPr>
            <a:r>
              <a:rPr lang="en-US" dirty="0"/>
              <a:t>c</a:t>
            </a:r>
            <a:r>
              <a:rPr lang="en-US" dirty="0" smtClean="0"/>
              <a:t>ompared to each other.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focused on…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2514600"/>
            <a:ext cx="3017729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17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expected to find that harder rock will resist erosion and will produce steeper slopes.</a:t>
            </a:r>
          </a:p>
          <a:p>
            <a:r>
              <a:rPr lang="en-US" dirty="0" smtClean="0"/>
              <a:t>Denudation rates (Rate </a:t>
            </a:r>
            <a:r>
              <a:rPr lang="en-US" dirty="0"/>
              <a:t>the surface is being lowered by </a:t>
            </a:r>
            <a:r>
              <a:rPr lang="en-US" dirty="0" smtClean="0"/>
              <a:t>erosion) must be higher than the resistant rock weathering rate to give the </a:t>
            </a:r>
            <a:r>
              <a:rPr lang="en-US" dirty="0" err="1" smtClean="0"/>
              <a:t>hillslope</a:t>
            </a:r>
            <a:r>
              <a:rPr lang="en-US" dirty="0" smtClean="0"/>
              <a:t> form that is found there.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75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Hillslopes</a:t>
            </a:r>
            <a:r>
              <a:rPr lang="en-US" dirty="0" smtClean="0"/>
              <a:t> perched above resistant beds erode at app. half the pace of </a:t>
            </a:r>
            <a:r>
              <a:rPr lang="en-US" dirty="0" err="1" smtClean="0"/>
              <a:t>hillslopes</a:t>
            </a:r>
            <a:r>
              <a:rPr lang="en-US" dirty="0" smtClean="0"/>
              <a:t> that are by </a:t>
            </a:r>
            <a:r>
              <a:rPr lang="en-US" dirty="0" err="1" smtClean="0"/>
              <a:t>knickpoints</a:t>
            </a:r>
            <a:r>
              <a:rPr lang="en-US" dirty="0" smtClean="0"/>
              <a:t>/waterfalls.</a:t>
            </a:r>
          </a:p>
          <a:p>
            <a:r>
              <a:rPr lang="en-US" dirty="0" smtClean="0"/>
              <a:t>Thin </a:t>
            </a:r>
            <a:r>
              <a:rPr lang="en-US" dirty="0"/>
              <a:t>sections found no significant difference in grain size, porosity, or mineral composition between typical and resistant </a:t>
            </a:r>
            <a:r>
              <a:rPr lang="en-US" dirty="0" err="1"/>
              <a:t>Tyee</a:t>
            </a:r>
            <a:r>
              <a:rPr lang="en-US" dirty="0"/>
              <a:t> samples </a:t>
            </a:r>
            <a:r>
              <a:rPr lang="en-US" dirty="0" smtClean="0"/>
              <a:t>BUT small </a:t>
            </a:r>
            <a:r>
              <a:rPr lang="en-US" dirty="0"/>
              <a:t>tributary </a:t>
            </a:r>
            <a:r>
              <a:rPr lang="en-US" dirty="0" err="1"/>
              <a:t>hillslope</a:t>
            </a:r>
            <a:r>
              <a:rPr lang="en-US" dirty="0"/>
              <a:t> gradients vary significantly depending on the presence/absence of resistant rock.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69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Franklin watershed may be </a:t>
            </a:r>
            <a:r>
              <a:rPr lang="en-US" dirty="0"/>
              <a:t>lasting only a </a:t>
            </a:r>
            <a:r>
              <a:rPr lang="en-US" dirty="0" smtClean="0"/>
              <a:t>shorter </a:t>
            </a:r>
            <a:r>
              <a:rPr lang="en-US" dirty="0"/>
              <a:t>time </a:t>
            </a:r>
            <a:r>
              <a:rPr lang="en-US" dirty="0" smtClean="0"/>
              <a:t>more than Harvey.</a:t>
            </a:r>
          </a:p>
          <a:p>
            <a:r>
              <a:rPr lang="en-US" dirty="0" smtClean="0"/>
              <a:t>Minerals </a:t>
            </a:r>
            <a:r>
              <a:rPr lang="en-US" dirty="0"/>
              <a:t>and clay cements strengthen cliff-forming bed in Franklin. </a:t>
            </a:r>
            <a:endParaRPr lang="en-US" dirty="0" smtClean="0"/>
          </a:p>
          <a:p>
            <a:r>
              <a:rPr lang="en-US" dirty="0" smtClean="0"/>
              <a:t>When using </a:t>
            </a:r>
            <a:r>
              <a:rPr lang="en-US" dirty="0" err="1" smtClean="0"/>
              <a:t>lidar</a:t>
            </a:r>
            <a:r>
              <a:rPr lang="en-US" dirty="0" smtClean="0"/>
              <a:t>, they </a:t>
            </a:r>
            <a:r>
              <a:rPr lang="en-US" dirty="0"/>
              <a:t>concluded that Harvey </a:t>
            </a:r>
            <a:r>
              <a:rPr lang="en-US" dirty="0" err="1"/>
              <a:t>hillslopes</a:t>
            </a:r>
            <a:r>
              <a:rPr lang="en-US" dirty="0"/>
              <a:t> are 1.3 times steeper than Franklin.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51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Thank </a:t>
            </a:r>
            <a:r>
              <a:rPr lang="en-US" dirty="0"/>
              <a:t>you!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85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160</TotalTime>
  <Words>275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Diagenetic variation in The Oregon Coast Range:  Implications for rock strength, soil production, hillslope form, and landscape evolution</vt:lpstr>
      <vt:lpstr>Overview</vt:lpstr>
      <vt:lpstr>Background</vt:lpstr>
      <vt:lpstr>Study focused on…</vt:lpstr>
      <vt:lpstr>Ideas:</vt:lpstr>
      <vt:lpstr>Findings:</vt:lpstr>
      <vt:lpstr>Conclusion</vt:lpstr>
      <vt:lpstr>       Thank you!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Diagentic variation in The Oregon Coast Range:  Implications for rock strength, soil production, hillslope form, and landscape evolution</dc:title>
  <dc:creator>Windows User</dc:creator>
  <cp:lastModifiedBy>Windows User</cp:lastModifiedBy>
  <cp:revision>36</cp:revision>
  <dcterms:created xsi:type="dcterms:W3CDTF">2014-11-11T02:31:40Z</dcterms:created>
  <dcterms:modified xsi:type="dcterms:W3CDTF">2014-11-11T22:26:55Z</dcterms:modified>
</cp:coreProperties>
</file>