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theme/theme5.xml" ContentType="application/vnd.openxmlformats-officedocument.them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Masters/slideMaster19.xml" ContentType="application/vnd.openxmlformats-officedocument.presentationml.slideMaster+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theme/theme18.xml" ContentType="application/vnd.openxmlformats-officedocument.theme+xml"/>
  <Override PartName="/ppt/slideMasters/slideMaster15.xml" ContentType="application/vnd.openxmlformats-officedocument.presentationml.slide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slideMasters/slideMaster22.xml" ContentType="application/vnd.openxmlformats-officedocument.presentationml.slideMaster+xml"/>
  <Override PartName="/ppt/theme/theme14.xml" ContentType="application/vnd.openxmlformats-officedocument.theme+xml"/>
  <Override PartName="/ppt/theme/theme21.xml" ContentType="application/vnd.openxmlformats-officedocument.them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theme/theme10.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Layouts/slideLayout18.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presentation.xml" ContentType="application/vnd.openxmlformats-officedocument.presentationml.presentation.main+xml"/>
  <Override PartName="/ppt/slideMasters/slideMaster16.xml" ContentType="application/vnd.openxmlformats-officedocument.presentationml.slideMaster+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theme/theme19.xml" ContentType="application/vnd.openxmlformats-officedocument.theme+xml"/>
  <Override PartName="/ppt/slideLayouts/slideLayout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slideLayouts/slideLayout10.xml" ContentType="application/vnd.openxmlformats-officedocument.presentationml.slideLayout+xml"/>
  <Override PartName="/ppt/theme/theme15.xml" ContentType="application/vnd.openxmlformats-officedocument.them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slides/slide89.xml" ContentType="application/vnd.openxmlformats-officedocument.presentationml.slide+xml"/>
  <Override PartName="/ppt/theme/theme9.xml" ContentType="application/vnd.openxmlformats-officedocument.theme+xml"/>
  <Override PartName="/ppt/theme/theme13.xml" ContentType="application/vnd.openxmlformats-officedocument.theme+xml"/>
  <Override PartName="/ppt/theme/theme22.xml" ContentType="application/vnd.openxmlformats-officedocument.theme+xml"/>
  <Override PartName="/ppt/slideMasters/slideMaster5.xml" ContentType="application/vnd.openxmlformats-officedocument.presentationml.slideMaster+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handoutMasters/handoutMaster1.xml" ContentType="application/vnd.openxmlformats-officedocument.presentationml.handoutMaster+xml"/>
  <Override PartName="/ppt/theme/theme7.xml" ContentType="application/vnd.openxmlformats-officedocument.theme+xml"/>
  <Override PartName="/ppt/theme/theme11.xml" ContentType="application/vnd.openxmlformats-officedocument.theme+xml"/>
  <Override PartName="/ppt/theme/theme20.xml" ContentType="application/vnd.openxmlformats-officedocument.them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wmf" ContentType="image/x-wmf"/>
  <Default Extension="rels" ContentType="application/vnd.openxmlformats-package.relationships+xml"/>
  <Override PartName="/ppt/slideMasters/slideMaster17.xml" ContentType="application/vnd.openxmlformats-officedocument.presentationml.slideMaster+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theme/theme16.xml" ContentType="application/vnd.openxmlformats-officedocument.theme+xml"/>
  <Override PartName="/ppt/slideMasters/slideMaster13.xml" ContentType="application/vnd.openxmlformats-officedocument.presentationml.slideMaster+xml"/>
  <Override PartName="/ppt/theme/theme23.xml" ContentType="application/vnd.openxmlformats-officedocument.theme+xml"/>
  <Override PartName="/ppt/slideMasters/slideMaster6.xml" ContentType="application/vnd.openxmlformats-officedocument.presentationml.slideMaster+xml"/>
  <Override PartName="/ppt/slideMasters/slideMaster20.xml" ContentType="application/vnd.openxmlformats-officedocument.presentationml.slideMaster+xml"/>
  <Override PartName="/ppt/slides/slide79.xml" ContentType="application/vnd.openxmlformats-officedocument.presentationml.slide+xml"/>
  <Override PartName="/ppt/theme/theme8.xml" ContentType="application/vnd.openxmlformats-officedocument.theme+xml"/>
  <Override PartName="/ppt/theme/theme12.xml" ContentType="application/vnd.openxmlformats-officedocument.them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theme/theme4.xml" ContentType="application/vnd.openxmlformats-officedocument.them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Masters/slideMaster18.xml" ContentType="application/vnd.openxmlformats-officedocument.presentationml.slideMaster+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Masters/slideMaster14.xml" ContentType="application/vnd.openxmlformats-officedocument.presentationml.slideMaster+xml"/>
  <Override PartName="/ppt/slides/slide20.xml" ContentType="application/vnd.openxmlformats-officedocument.presentationml.slide+xml"/>
  <Override PartName="/ppt/slideLayouts/slideLayout12.xml" ContentType="application/vnd.openxmlformats-officedocument.presentationml.slideLayout+xml"/>
  <Override PartName="/ppt/theme/theme17.xml" ContentType="application/vnd.openxmlformats-officedocument.theme+xml"/>
  <Override PartName="/ppt/slideLayouts/slideLayout30.xml" ContentType="application/vnd.openxmlformats-officedocument.presentationml.slideLayout+xml"/>
  <Override PartName="/ppt/slideMasters/slideMaster21.xml" ContentType="application/vnd.openxmlformats-officedocument.presentationml.slideMaster+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2" r:id="rId3"/>
    <p:sldMasterId id="2147483664" r:id="rId4"/>
    <p:sldMasterId id="2147483668" r:id="rId5"/>
    <p:sldMasterId id="2147483674" r:id="rId6"/>
    <p:sldMasterId id="2147483676" r:id="rId7"/>
    <p:sldMasterId id="2147483678" r:id="rId8"/>
    <p:sldMasterId id="2147483680" r:id="rId9"/>
    <p:sldMasterId id="2147483682" r:id="rId10"/>
    <p:sldMasterId id="2147483686" r:id="rId11"/>
    <p:sldMasterId id="2147483688" r:id="rId12"/>
    <p:sldMasterId id="2147483696" r:id="rId13"/>
    <p:sldMasterId id="2147483718" r:id="rId14"/>
    <p:sldMasterId id="2147483720" r:id="rId15"/>
    <p:sldMasterId id="2147483740" r:id="rId16"/>
    <p:sldMasterId id="2147483742" r:id="rId17"/>
    <p:sldMasterId id="2147483744" r:id="rId18"/>
    <p:sldMasterId id="2147483746" r:id="rId19"/>
    <p:sldMasterId id="2147483748" r:id="rId20"/>
    <p:sldMasterId id="2147483750" r:id="rId21"/>
    <p:sldMasterId id="2147483752" r:id="rId22"/>
  </p:sldMasterIdLst>
  <p:handoutMasterIdLst>
    <p:handoutMasterId r:id="rId113"/>
  </p:handoutMasterIdLst>
  <p:sldIdLst>
    <p:sldId id="256" r:id="rId23"/>
    <p:sldId id="377" r:id="rId24"/>
    <p:sldId id="374" r:id="rId25"/>
    <p:sldId id="376" r:id="rId26"/>
    <p:sldId id="375" r:id="rId27"/>
    <p:sldId id="378" r:id="rId28"/>
    <p:sldId id="322" r:id="rId29"/>
    <p:sldId id="379" r:id="rId30"/>
    <p:sldId id="319" r:id="rId31"/>
    <p:sldId id="318" r:id="rId32"/>
    <p:sldId id="320" r:id="rId33"/>
    <p:sldId id="281" r:id="rId34"/>
    <p:sldId id="365" r:id="rId35"/>
    <p:sldId id="367" r:id="rId36"/>
    <p:sldId id="366" r:id="rId37"/>
    <p:sldId id="321" r:id="rId38"/>
    <p:sldId id="334" r:id="rId39"/>
    <p:sldId id="287" r:id="rId40"/>
    <p:sldId id="323" r:id="rId41"/>
    <p:sldId id="337" r:id="rId42"/>
    <p:sldId id="317" r:id="rId43"/>
    <p:sldId id="324" r:id="rId44"/>
    <p:sldId id="325" r:id="rId45"/>
    <p:sldId id="338" r:id="rId46"/>
    <p:sldId id="326" r:id="rId47"/>
    <p:sldId id="327" r:id="rId48"/>
    <p:sldId id="331" r:id="rId49"/>
    <p:sldId id="332" r:id="rId50"/>
    <p:sldId id="340" r:id="rId51"/>
    <p:sldId id="328" r:id="rId52"/>
    <p:sldId id="329" r:id="rId53"/>
    <p:sldId id="333" r:id="rId54"/>
    <p:sldId id="339" r:id="rId55"/>
    <p:sldId id="277" r:id="rId56"/>
    <p:sldId id="368" r:id="rId57"/>
    <p:sldId id="279" r:id="rId58"/>
    <p:sldId id="285" r:id="rId59"/>
    <p:sldId id="286" r:id="rId60"/>
    <p:sldId id="284" r:id="rId61"/>
    <p:sldId id="288" r:id="rId62"/>
    <p:sldId id="290" r:id="rId63"/>
    <p:sldId id="291" r:id="rId64"/>
    <p:sldId id="295" r:id="rId65"/>
    <p:sldId id="306" r:id="rId66"/>
    <p:sldId id="307" r:id="rId67"/>
    <p:sldId id="341" r:id="rId68"/>
    <p:sldId id="278" r:id="rId69"/>
    <p:sldId id="267" r:id="rId70"/>
    <p:sldId id="268" r:id="rId71"/>
    <p:sldId id="269" r:id="rId72"/>
    <p:sldId id="270" r:id="rId73"/>
    <p:sldId id="271" r:id="rId74"/>
    <p:sldId id="272" r:id="rId75"/>
    <p:sldId id="274" r:id="rId76"/>
    <p:sldId id="275" r:id="rId77"/>
    <p:sldId id="276" r:id="rId78"/>
    <p:sldId id="335" r:id="rId79"/>
    <p:sldId id="350" r:id="rId80"/>
    <p:sldId id="370" r:id="rId81"/>
    <p:sldId id="352" r:id="rId82"/>
    <p:sldId id="353" r:id="rId83"/>
    <p:sldId id="369" r:id="rId84"/>
    <p:sldId id="371" r:id="rId85"/>
    <p:sldId id="266" r:id="rId86"/>
    <p:sldId id="355" r:id="rId87"/>
    <p:sldId id="257" r:id="rId88"/>
    <p:sldId id="258" r:id="rId89"/>
    <p:sldId id="259" r:id="rId90"/>
    <p:sldId id="262" r:id="rId91"/>
    <p:sldId id="263" r:id="rId92"/>
    <p:sldId id="264" r:id="rId93"/>
    <p:sldId id="342" r:id="rId94"/>
    <p:sldId id="349" r:id="rId95"/>
    <p:sldId id="343" r:id="rId96"/>
    <p:sldId id="351" r:id="rId97"/>
    <p:sldId id="344" r:id="rId98"/>
    <p:sldId id="345" r:id="rId99"/>
    <p:sldId id="346" r:id="rId100"/>
    <p:sldId id="347" r:id="rId101"/>
    <p:sldId id="348" r:id="rId102"/>
    <p:sldId id="265" r:id="rId103"/>
    <p:sldId id="372" r:id="rId104"/>
    <p:sldId id="373" r:id="rId105"/>
    <p:sldId id="260" r:id="rId106"/>
    <p:sldId id="354" r:id="rId107"/>
    <p:sldId id="261" r:id="rId108"/>
    <p:sldId id="356" r:id="rId109"/>
    <p:sldId id="357" r:id="rId110"/>
    <p:sldId id="363" r:id="rId111"/>
    <p:sldId id="364" r:id="rId11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20" d="100"/>
          <a:sy n="120" d="100"/>
        </p:scale>
        <p:origin x="-450" y="-108"/>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4.xml"/><Relationship Id="rId117" Type="http://schemas.openxmlformats.org/officeDocument/2006/relationships/tableStyles" Target="tableStyles.xml"/><Relationship Id="rId21" Type="http://schemas.openxmlformats.org/officeDocument/2006/relationships/slideMaster" Target="slideMasters/slideMaster21.xml"/><Relationship Id="rId42" Type="http://schemas.openxmlformats.org/officeDocument/2006/relationships/slide" Target="slides/slide20.xml"/><Relationship Id="rId47" Type="http://schemas.openxmlformats.org/officeDocument/2006/relationships/slide" Target="slides/slide25.xml"/><Relationship Id="rId63" Type="http://schemas.openxmlformats.org/officeDocument/2006/relationships/slide" Target="slides/slide41.xml"/><Relationship Id="rId68" Type="http://schemas.openxmlformats.org/officeDocument/2006/relationships/slide" Target="slides/slide46.xml"/><Relationship Id="rId84" Type="http://schemas.openxmlformats.org/officeDocument/2006/relationships/slide" Target="slides/slide62.xml"/><Relationship Id="rId89" Type="http://schemas.openxmlformats.org/officeDocument/2006/relationships/slide" Target="slides/slide67.xml"/><Relationship Id="rId112" Type="http://schemas.openxmlformats.org/officeDocument/2006/relationships/slide" Target="slides/slide90.xml"/><Relationship Id="rId16" Type="http://schemas.openxmlformats.org/officeDocument/2006/relationships/slideMaster" Target="slideMasters/slideMaster16.xml"/><Relationship Id="rId107" Type="http://schemas.openxmlformats.org/officeDocument/2006/relationships/slide" Target="slides/slide85.xml"/><Relationship Id="rId11" Type="http://schemas.openxmlformats.org/officeDocument/2006/relationships/slideMaster" Target="slideMasters/slideMaster11.xml"/><Relationship Id="rId24" Type="http://schemas.openxmlformats.org/officeDocument/2006/relationships/slide" Target="slides/slide2.xml"/><Relationship Id="rId32" Type="http://schemas.openxmlformats.org/officeDocument/2006/relationships/slide" Target="slides/slide10.xml"/><Relationship Id="rId37" Type="http://schemas.openxmlformats.org/officeDocument/2006/relationships/slide" Target="slides/slide15.xml"/><Relationship Id="rId40" Type="http://schemas.openxmlformats.org/officeDocument/2006/relationships/slide" Target="slides/slide18.xml"/><Relationship Id="rId45" Type="http://schemas.openxmlformats.org/officeDocument/2006/relationships/slide" Target="slides/slide23.xml"/><Relationship Id="rId53" Type="http://schemas.openxmlformats.org/officeDocument/2006/relationships/slide" Target="slides/slide31.xml"/><Relationship Id="rId58" Type="http://schemas.openxmlformats.org/officeDocument/2006/relationships/slide" Target="slides/slide36.xml"/><Relationship Id="rId66" Type="http://schemas.openxmlformats.org/officeDocument/2006/relationships/slide" Target="slides/slide44.xml"/><Relationship Id="rId74" Type="http://schemas.openxmlformats.org/officeDocument/2006/relationships/slide" Target="slides/slide52.xml"/><Relationship Id="rId79" Type="http://schemas.openxmlformats.org/officeDocument/2006/relationships/slide" Target="slides/slide57.xml"/><Relationship Id="rId87" Type="http://schemas.openxmlformats.org/officeDocument/2006/relationships/slide" Target="slides/slide65.xml"/><Relationship Id="rId102" Type="http://schemas.openxmlformats.org/officeDocument/2006/relationships/slide" Target="slides/slide80.xml"/><Relationship Id="rId110" Type="http://schemas.openxmlformats.org/officeDocument/2006/relationships/slide" Target="slides/slide88.xml"/><Relationship Id="rId115"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39.xml"/><Relationship Id="rId82" Type="http://schemas.openxmlformats.org/officeDocument/2006/relationships/slide" Target="slides/slide60.xml"/><Relationship Id="rId90" Type="http://schemas.openxmlformats.org/officeDocument/2006/relationships/slide" Target="slides/slide68.xml"/><Relationship Id="rId95" Type="http://schemas.openxmlformats.org/officeDocument/2006/relationships/slide" Target="slides/slide73.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5.xml"/><Relationship Id="rId30" Type="http://schemas.openxmlformats.org/officeDocument/2006/relationships/slide" Target="slides/slide8.xml"/><Relationship Id="rId35" Type="http://schemas.openxmlformats.org/officeDocument/2006/relationships/slide" Target="slides/slide13.xml"/><Relationship Id="rId43" Type="http://schemas.openxmlformats.org/officeDocument/2006/relationships/slide" Target="slides/slide21.xml"/><Relationship Id="rId48" Type="http://schemas.openxmlformats.org/officeDocument/2006/relationships/slide" Target="slides/slide26.xml"/><Relationship Id="rId56" Type="http://schemas.openxmlformats.org/officeDocument/2006/relationships/slide" Target="slides/slide34.xml"/><Relationship Id="rId64" Type="http://schemas.openxmlformats.org/officeDocument/2006/relationships/slide" Target="slides/slide42.xml"/><Relationship Id="rId69" Type="http://schemas.openxmlformats.org/officeDocument/2006/relationships/slide" Target="slides/slide47.xml"/><Relationship Id="rId77" Type="http://schemas.openxmlformats.org/officeDocument/2006/relationships/slide" Target="slides/slide55.xml"/><Relationship Id="rId100" Type="http://schemas.openxmlformats.org/officeDocument/2006/relationships/slide" Target="slides/slide78.xml"/><Relationship Id="rId105" Type="http://schemas.openxmlformats.org/officeDocument/2006/relationships/slide" Target="slides/slide83.xml"/><Relationship Id="rId113" Type="http://schemas.openxmlformats.org/officeDocument/2006/relationships/handoutMaster" Target="handoutMasters/handoutMaster1.xml"/><Relationship Id="rId8" Type="http://schemas.openxmlformats.org/officeDocument/2006/relationships/slideMaster" Target="slideMasters/slideMaster8.xml"/><Relationship Id="rId51" Type="http://schemas.openxmlformats.org/officeDocument/2006/relationships/slide" Target="slides/slide29.xml"/><Relationship Id="rId72" Type="http://schemas.openxmlformats.org/officeDocument/2006/relationships/slide" Target="slides/slide50.xml"/><Relationship Id="rId80" Type="http://schemas.openxmlformats.org/officeDocument/2006/relationships/slide" Target="slides/slide58.xml"/><Relationship Id="rId85" Type="http://schemas.openxmlformats.org/officeDocument/2006/relationships/slide" Target="slides/slide63.xml"/><Relationship Id="rId93" Type="http://schemas.openxmlformats.org/officeDocument/2006/relationships/slide" Target="slides/slide71.xml"/><Relationship Id="rId98" Type="http://schemas.openxmlformats.org/officeDocument/2006/relationships/slide" Target="slides/slide76.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3.xml"/><Relationship Id="rId33" Type="http://schemas.openxmlformats.org/officeDocument/2006/relationships/slide" Target="slides/slide11.xml"/><Relationship Id="rId38" Type="http://schemas.openxmlformats.org/officeDocument/2006/relationships/slide" Target="slides/slide16.xml"/><Relationship Id="rId46" Type="http://schemas.openxmlformats.org/officeDocument/2006/relationships/slide" Target="slides/slide24.xml"/><Relationship Id="rId59" Type="http://schemas.openxmlformats.org/officeDocument/2006/relationships/slide" Target="slides/slide37.xml"/><Relationship Id="rId67" Type="http://schemas.openxmlformats.org/officeDocument/2006/relationships/slide" Target="slides/slide45.xml"/><Relationship Id="rId103" Type="http://schemas.openxmlformats.org/officeDocument/2006/relationships/slide" Target="slides/slide81.xml"/><Relationship Id="rId108" Type="http://schemas.openxmlformats.org/officeDocument/2006/relationships/slide" Target="slides/slide86.xml"/><Relationship Id="rId116" Type="http://schemas.openxmlformats.org/officeDocument/2006/relationships/theme" Target="theme/theme1.xml"/><Relationship Id="rId20" Type="http://schemas.openxmlformats.org/officeDocument/2006/relationships/slideMaster" Target="slideMasters/slideMaster20.xml"/><Relationship Id="rId41" Type="http://schemas.openxmlformats.org/officeDocument/2006/relationships/slide" Target="slides/slide19.xml"/><Relationship Id="rId54" Type="http://schemas.openxmlformats.org/officeDocument/2006/relationships/slide" Target="slides/slide32.xml"/><Relationship Id="rId62" Type="http://schemas.openxmlformats.org/officeDocument/2006/relationships/slide" Target="slides/slide40.xml"/><Relationship Id="rId70" Type="http://schemas.openxmlformats.org/officeDocument/2006/relationships/slide" Target="slides/slide48.xml"/><Relationship Id="rId75" Type="http://schemas.openxmlformats.org/officeDocument/2006/relationships/slide" Target="slides/slide53.xml"/><Relationship Id="rId83" Type="http://schemas.openxmlformats.org/officeDocument/2006/relationships/slide" Target="slides/slide61.xml"/><Relationship Id="rId88" Type="http://schemas.openxmlformats.org/officeDocument/2006/relationships/slide" Target="slides/slide66.xml"/><Relationship Id="rId91" Type="http://schemas.openxmlformats.org/officeDocument/2006/relationships/slide" Target="slides/slide69.xml"/><Relationship Id="rId96" Type="http://schemas.openxmlformats.org/officeDocument/2006/relationships/slide" Target="slides/slide74.xml"/><Relationship Id="rId111" Type="http://schemas.openxmlformats.org/officeDocument/2006/relationships/slide" Target="slides/slide89.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1.xml"/><Relationship Id="rId28" Type="http://schemas.openxmlformats.org/officeDocument/2006/relationships/slide" Target="slides/slide6.xml"/><Relationship Id="rId36" Type="http://schemas.openxmlformats.org/officeDocument/2006/relationships/slide" Target="slides/slide14.xml"/><Relationship Id="rId49" Type="http://schemas.openxmlformats.org/officeDocument/2006/relationships/slide" Target="slides/slide27.xml"/><Relationship Id="rId57" Type="http://schemas.openxmlformats.org/officeDocument/2006/relationships/slide" Target="slides/slide35.xml"/><Relationship Id="rId106" Type="http://schemas.openxmlformats.org/officeDocument/2006/relationships/slide" Target="slides/slide84.xml"/><Relationship Id="rId114" Type="http://schemas.openxmlformats.org/officeDocument/2006/relationships/presProps" Target="presProps.xml"/><Relationship Id="rId10" Type="http://schemas.openxmlformats.org/officeDocument/2006/relationships/slideMaster" Target="slideMasters/slideMaster10.xml"/><Relationship Id="rId31" Type="http://schemas.openxmlformats.org/officeDocument/2006/relationships/slide" Target="slides/slide9.xml"/><Relationship Id="rId44" Type="http://schemas.openxmlformats.org/officeDocument/2006/relationships/slide" Target="slides/slide22.xml"/><Relationship Id="rId52" Type="http://schemas.openxmlformats.org/officeDocument/2006/relationships/slide" Target="slides/slide30.xml"/><Relationship Id="rId60" Type="http://schemas.openxmlformats.org/officeDocument/2006/relationships/slide" Target="slides/slide38.xml"/><Relationship Id="rId65" Type="http://schemas.openxmlformats.org/officeDocument/2006/relationships/slide" Target="slides/slide43.xml"/><Relationship Id="rId73" Type="http://schemas.openxmlformats.org/officeDocument/2006/relationships/slide" Target="slides/slide51.xml"/><Relationship Id="rId78" Type="http://schemas.openxmlformats.org/officeDocument/2006/relationships/slide" Target="slides/slide56.xml"/><Relationship Id="rId81" Type="http://schemas.openxmlformats.org/officeDocument/2006/relationships/slide" Target="slides/slide59.xml"/><Relationship Id="rId86" Type="http://schemas.openxmlformats.org/officeDocument/2006/relationships/slide" Target="slides/slide64.xml"/><Relationship Id="rId94" Type="http://schemas.openxmlformats.org/officeDocument/2006/relationships/slide" Target="slides/slide72.xml"/><Relationship Id="rId99" Type="http://schemas.openxmlformats.org/officeDocument/2006/relationships/slide" Target="slides/slide77.xml"/><Relationship Id="rId101" Type="http://schemas.openxmlformats.org/officeDocument/2006/relationships/slide" Target="slides/slide79.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7.xml"/><Relationship Id="rId109" Type="http://schemas.openxmlformats.org/officeDocument/2006/relationships/slide" Target="slides/slide87.xml"/><Relationship Id="rId34" Type="http://schemas.openxmlformats.org/officeDocument/2006/relationships/slide" Target="slides/slide12.xml"/><Relationship Id="rId50" Type="http://schemas.openxmlformats.org/officeDocument/2006/relationships/slide" Target="slides/slide28.xml"/><Relationship Id="rId55" Type="http://schemas.openxmlformats.org/officeDocument/2006/relationships/slide" Target="slides/slide33.xml"/><Relationship Id="rId76" Type="http://schemas.openxmlformats.org/officeDocument/2006/relationships/slide" Target="slides/slide54.xml"/><Relationship Id="rId97" Type="http://schemas.openxmlformats.org/officeDocument/2006/relationships/slide" Target="slides/slide75.xml"/><Relationship Id="rId104" Type="http://schemas.openxmlformats.org/officeDocument/2006/relationships/slide" Target="slides/slide82.xml"/><Relationship Id="rId7" Type="http://schemas.openxmlformats.org/officeDocument/2006/relationships/slideMaster" Target="slideMasters/slideMaster7.xml"/><Relationship Id="rId71" Type="http://schemas.openxmlformats.org/officeDocument/2006/relationships/slide" Target="slides/slide49.xml"/><Relationship Id="rId92" Type="http://schemas.openxmlformats.org/officeDocument/2006/relationships/slide" Target="slides/slide70.xml"/><Relationship Id="rId2" Type="http://schemas.openxmlformats.org/officeDocument/2006/relationships/slideMaster" Target="slideMasters/slideMaster2.xml"/><Relationship Id="rId29"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8120A44-4B0E-4FB3-A98F-64DC564BC659}" type="datetimeFigureOut">
              <a:rPr lang="en-US" smtClean="0"/>
              <a:t>10/16/2012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7A6B0B3-778F-4866-95CE-01DD6B9919E9}" type="slidenum">
              <a:rPr lang="en-US" smtClean="0"/>
              <a:t>‹#›</a:t>
            </a:fld>
            <a:endParaRPr lang="en-US"/>
          </a:p>
        </p:txBody>
      </p:sp>
    </p:spTree>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1532"/>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2EE0E72-8061-4186-926B-BB75572B1364}" type="datetimeFigureOut">
              <a:rPr lang="en-US" smtClean="0"/>
              <a:pPr/>
              <a:t>10/16/2012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1F12CA-2139-46FB-A634-50D798059F4D}"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2EE0E72-8061-4186-926B-BB75572B1364}" type="datetimeFigureOut">
              <a:rPr lang="en-US" smtClean="0"/>
              <a:pPr/>
              <a:t>10/16/2012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1F12CA-2139-46FB-A634-50D798059F4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2EE0E72-8061-4186-926B-BB75572B1364}" type="datetimeFigureOut">
              <a:rPr lang="en-US" smtClean="0"/>
              <a:pPr/>
              <a:t>10/16/2012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1F12CA-2139-46FB-A634-50D798059F4D}"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endParaRPr lang="en-US">
              <a:solidFill>
                <a:srgbClr val="C1CEFF"/>
              </a:solidFill>
            </a:endParaRPr>
          </a:p>
        </p:txBody>
      </p:sp>
      <p:sp>
        <p:nvSpPr>
          <p:cNvPr id="3" name="Rectangle 3"/>
          <p:cNvSpPr>
            <a:spLocks noGrp="1" noChangeArrowheads="1"/>
          </p:cNvSpPr>
          <p:nvPr>
            <p:ph type="ftr" sz="quarter" idx="11"/>
          </p:nvPr>
        </p:nvSpPr>
        <p:spPr>
          <a:ln/>
        </p:spPr>
        <p:txBody>
          <a:bodyPr/>
          <a:lstStyle>
            <a:lvl1pPr>
              <a:defRPr/>
            </a:lvl1pPr>
          </a:lstStyle>
          <a:p>
            <a:endParaRPr lang="en-US">
              <a:solidFill>
                <a:srgbClr val="C1CEFF"/>
              </a:solidFill>
            </a:endParaRPr>
          </a:p>
        </p:txBody>
      </p:sp>
      <p:sp>
        <p:nvSpPr>
          <p:cNvPr id="4" name="Rectangle 4"/>
          <p:cNvSpPr>
            <a:spLocks noGrp="1" noChangeArrowheads="1"/>
          </p:cNvSpPr>
          <p:nvPr>
            <p:ph type="sldNum" sz="quarter" idx="12"/>
          </p:nvPr>
        </p:nvSpPr>
        <p:spPr>
          <a:ln/>
        </p:spPr>
        <p:txBody>
          <a:bodyPr/>
          <a:lstStyle>
            <a:lvl1pPr>
              <a:defRPr/>
            </a:lvl1pPr>
          </a:lstStyle>
          <a:p>
            <a:fld id="{AD0D0C9D-6B8C-4356-94F2-D0942D5259DD}" type="slidenum">
              <a:rPr lang="en-US">
                <a:solidFill>
                  <a:srgbClr val="C1CEFF"/>
                </a:solidFill>
              </a:rPr>
              <a:pPr/>
              <a:t>‹#›</a:t>
            </a:fld>
            <a:endParaRPr lang="en-US">
              <a:solidFill>
                <a:srgbClr val="C1CEFF"/>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endParaRPr lang="en-US">
              <a:solidFill>
                <a:srgbClr val="C1CEFF"/>
              </a:solidFill>
            </a:endParaRPr>
          </a:p>
        </p:txBody>
      </p:sp>
      <p:sp>
        <p:nvSpPr>
          <p:cNvPr id="3" name="Rectangle 3"/>
          <p:cNvSpPr>
            <a:spLocks noGrp="1" noChangeArrowheads="1"/>
          </p:cNvSpPr>
          <p:nvPr>
            <p:ph type="ftr" sz="quarter" idx="11"/>
          </p:nvPr>
        </p:nvSpPr>
        <p:spPr>
          <a:ln/>
        </p:spPr>
        <p:txBody>
          <a:bodyPr/>
          <a:lstStyle>
            <a:lvl1pPr>
              <a:defRPr/>
            </a:lvl1pPr>
          </a:lstStyle>
          <a:p>
            <a:endParaRPr lang="en-US">
              <a:solidFill>
                <a:srgbClr val="C1CEFF"/>
              </a:solidFill>
            </a:endParaRPr>
          </a:p>
        </p:txBody>
      </p:sp>
      <p:sp>
        <p:nvSpPr>
          <p:cNvPr id="4" name="Rectangle 4"/>
          <p:cNvSpPr>
            <a:spLocks noGrp="1" noChangeArrowheads="1"/>
          </p:cNvSpPr>
          <p:nvPr>
            <p:ph type="sldNum" sz="quarter" idx="12"/>
          </p:nvPr>
        </p:nvSpPr>
        <p:spPr>
          <a:ln/>
        </p:spPr>
        <p:txBody>
          <a:bodyPr/>
          <a:lstStyle>
            <a:lvl1pPr>
              <a:defRPr/>
            </a:lvl1pPr>
          </a:lstStyle>
          <a:p>
            <a:fld id="{AD0D0C9D-6B8C-4356-94F2-D0942D5259DD}" type="slidenum">
              <a:rPr lang="en-US">
                <a:solidFill>
                  <a:srgbClr val="C1CEFF"/>
                </a:solidFill>
              </a:rPr>
              <a:pPr/>
              <a:t>‹#›</a:t>
            </a:fld>
            <a:endParaRPr lang="en-US">
              <a:solidFill>
                <a:srgbClr val="C1CEFF"/>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endParaRPr lang="en-US">
              <a:solidFill>
                <a:srgbClr val="C1CEFF"/>
              </a:solidFill>
            </a:endParaRPr>
          </a:p>
        </p:txBody>
      </p:sp>
      <p:sp>
        <p:nvSpPr>
          <p:cNvPr id="3" name="Rectangle 3"/>
          <p:cNvSpPr>
            <a:spLocks noGrp="1" noChangeArrowheads="1"/>
          </p:cNvSpPr>
          <p:nvPr>
            <p:ph type="ftr" sz="quarter" idx="11"/>
          </p:nvPr>
        </p:nvSpPr>
        <p:spPr>
          <a:ln/>
        </p:spPr>
        <p:txBody>
          <a:bodyPr/>
          <a:lstStyle>
            <a:lvl1pPr>
              <a:defRPr/>
            </a:lvl1pPr>
          </a:lstStyle>
          <a:p>
            <a:endParaRPr lang="en-US">
              <a:solidFill>
                <a:srgbClr val="C1CEFF"/>
              </a:solidFill>
            </a:endParaRPr>
          </a:p>
        </p:txBody>
      </p:sp>
      <p:sp>
        <p:nvSpPr>
          <p:cNvPr id="4" name="Rectangle 4"/>
          <p:cNvSpPr>
            <a:spLocks noGrp="1" noChangeArrowheads="1"/>
          </p:cNvSpPr>
          <p:nvPr>
            <p:ph type="sldNum" sz="quarter" idx="12"/>
          </p:nvPr>
        </p:nvSpPr>
        <p:spPr>
          <a:ln/>
        </p:spPr>
        <p:txBody>
          <a:bodyPr/>
          <a:lstStyle>
            <a:lvl1pPr>
              <a:defRPr/>
            </a:lvl1pPr>
          </a:lstStyle>
          <a:p>
            <a:fld id="{AD0D0C9D-6B8C-4356-94F2-D0942D5259DD}" type="slidenum">
              <a:rPr lang="en-US">
                <a:solidFill>
                  <a:srgbClr val="C1CEFF"/>
                </a:solidFill>
              </a:rPr>
              <a:pPr/>
              <a:t>‹#›</a:t>
            </a:fld>
            <a:endParaRPr lang="en-US">
              <a:solidFill>
                <a:srgbClr val="C1CEFF"/>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endParaRPr lang="en-US">
              <a:solidFill>
                <a:srgbClr val="C1CEFF"/>
              </a:solidFill>
            </a:endParaRPr>
          </a:p>
        </p:txBody>
      </p:sp>
      <p:sp>
        <p:nvSpPr>
          <p:cNvPr id="3" name="Rectangle 3"/>
          <p:cNvSpPr>
            <a:spLocks noGrp="1" noChangeArrowheads="1"/>
          </p:cNvSpPr>
          <p:nvPr>
            <p:ph type="ftr" sz="quarter" idx="11"/>
          </p:nvPr>
        </p:nvSpPr>
        <p:spPr>
          <a:ln/>
        </p:spPr>
        <p:txBody>
          <a:bodyPr/>
          <a:lstStyle>
            <a:lvl1pPr>
              <a:defRPr/>
            </a:lvl1pPr>
          </a:lstStyle>
          <a:p>
            <a:endParaRPr lang="en-US">
              <a:solidFill>
                <a:srgbClr val="C1CEFF"/>
              </a:solidFill>
            </a:endParaRPr>
          </a:p>
        </p:txBody>
      </p:sp>
      <p:sp>
        <p:nvSpPr>
          <p:cNvPr id="4" name="Rectangle 4"/>
          <p:cNvSpPr>
            <a:spLocks noGrp="1" noChangeArrowheads="1"/>
          </p:cNvSpPr>
          <p:nvPr>
            <p:ph type="sldNum" sz="quarter" idx="12"/>
          </p:nvPr>
        </p:nvSpPr>
        <p:spPr>
          <a:ln/>
        </p:spPr>
        <p:txBody>
          <a:bodyPr/>
          <a:lstStyle>
            <a:lvl1pPr>
              <a:defRPr/>
            </a:lvl1pPr>
          </a:lstStyle>
          <a:p>
            <a:fld id="{2C829347-91DB-4167-AD58-B76FB28F3E15}" type="slidenum">
              <a:rPr lang="en-US">
                <a:solidFill>
                  <a:srgbClr val="C1CEFF"/>
                </a:solidFill>
              </a:rPr>
              <a:pPr/>
              <a:t>‹#›</a:t>
            </a:fld>
            <a:endParaRPr lang="en-US">
              <a:solidFill>
                <a:srgbClr val="C1CEFF"/>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endParaRPr lang="en-US">
              <a:solidFill>
                <a:srgbClr val="C1CEFF"/>
              </a:solidFill>
            </a:endParaRPr>
          </a:p>
        </p:txBody>
      </p:sp>
      <p:sp>
        <p:nvSpPr>
          <p:cNvPr id="3" name="Rectangle 3"/>
          <p:cNvSpPr>
            <a:spLocks noGrp="1" noChangeArrowheads="1"/>
          </p:cNvSpPr>
          <p:nvPr>
            <p:ph type="ftr" sz="quarter" idx="11"/>
          </p:nvPr>
        </p:nvSpPr>
        <p:spPr>
          <a:ln/>
        </p:spPr>
        <p:txBody>
          <a:bodyPr/>
          <a:lstStyle>
            <a:lvl1pPr>
              <a:defRPr/>
            </a:lvl1pPr>
          </a:lstStyle>
          <a:p>
            <a:endParaRPr lang="en-US">
              <a:solidFill>
                <a:srgbClr val="C1CEFF"/>
              </a:solidFill>
            </a:endParaRPr>
          </a:p>
        </p:txBody>
      </p:sp>
      <p:sp>
        <p:nvSpPr>
          <p:cNvPr id="4" name="Rectangle 4"/>
          <p:cNvSpPr>
            <a:spLocks noGrp="1" noChangeArrowheads="1"/>
          </p:cNvSpPr>
          <p:nvPr>
            <p:ph type="sldNum" sz="quarter" idx="12"/>
          </p:nvPr>
        </p:nvSpPr>
        <p:spPr>
          <a:ln/>
        </p:spPr>
        <p:txBody>
          <a:bodyPr/>
          <a:lstStyle>
            <a:lvl1pPr>
              <a:defRPr/>
            </a:lvl1pPr>
          </a:lstStyle>
          <a:p>
            <a:fld id="{2C829347-91DB-4167-AD58-B76FB28F3E15}" type="slidenum">
              <a:rPr lang="en-US">
                <a:solidFill>
                  <a:srgbClr val="C1CEFF"/>
                </a:solidFill>
              </a:rPr>
              <a:pPr/>
              <a:t>‹#›</a:t>
            </a:fld>
            <a:endParaRPr lang="en-US">
              <a:solidFill>
                <a:srgbClr val="C1CEFF"/>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endParaRPr lang="en-US">
              <a:solidFill>
                <a:srgbClr val="C1CEFF"/>
              </a:solidFill>
            </a:endParaRPr>
          </a:p>
        </p:txBody>
      </p:sp>
      <p:sp>
        <p:nvSpPr>
          <p:cNvPr id="3" name="Rectangle 3"/>
          <p:cNvSpPr>
            <a:spLocks noGrp="1" noChangeArrowheads="1"/>
          </p:cNvSpPr>
          <p:nvPr>
            <p:ph type="ftr" sz="quarter" idx="11"/>
          </p:nvPr>
        </p:nvSpPr>
        <p:spPr>
          <a:ln/>
        </p:spPr>
        <p:txBody>
          <a:bodyPr/>
          <a:lstStyle>
            <a:lvl1pPr>
              <a:defRPr/>
            </a:lvl1pPr>
          </a:lstStyle>
          <a:p>
            <a:endParaRPr lang="en-US">
              <a:solidFill>
                <a:srgbClr val="C1CEFF"/>
              </a:solidFill>
            </a:endParaRPr>
          </a:p>
        </p:txBody>
      </p:sp>
      <p:sp>
        <p:nvSpPr>
          <p:cNvPr id="4" name="Rectangle 4"/>
          <p:cNvSpPr>
            <a:spLocks noGrp="1" noChangeArrowheads="1"/>
          </p:cNvSpPr>
          <p:nvPr>
            <p:ph type="sldNum" sz="quarter" idx="12"/>
          </p:nvPr>
        </p:nvSpPr>
        <p:spPr>
          <a:ln/>
        </p:spPr>
        <p:txBody>
          <a:bodyPr/>
          <a:lstStyle>
            <a:lvl1pPr>
              <a:defRPr/>
            </a:lvl1pPr>
          </a:lstStyle>
          <a:p>
            <a:fld id="{2C829347-91DB-4167-AD58-B76FB28F3E15}" type="slidenum">
              <a:rPr lang="en-US">
                <a:solidFill>
                  <a:srgbClr val="C1CEFF"/>
                </a:solidFill>
              </a:rPr>
              <a:pPr/>
              <a:t>‹#›</a:t>
            </a:fld>
            <a:endParaRPr lang="en-US">
              <a:solidFill>
                <a:srgbClr val="C1CEFF"/>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endParaRPr lang="en-US">
              <a:solidFill>
                <a:srgbClr val="C1CEFF"/>
              </a:solidFill>
            </a:endParaRPr>
          </a:p>
        </p:txBody>
      </p:sp>
      <p:sp>
        <p:nvSpPr>
          <p:cNvPr id="3" name="Rectangle 3"/>
          <p:cNvSpPr>
            <a:spLocks noGrp="1" noChangeArrowheads="1"/>
          </p:cNvSpPr>
          <p:nvPr>
            <p:ph type="ftr" sz="quarter" idx="11"/>
          </p:nvPr>
        </p:nvSpPr>
        <p:spPr>
          <a:ln/>
        </p:spPr>
        <p:txBody>
          <a:bodyPr/>
          <a:lstStyle>
            <a:lvl1pPr>
              <a:defRPr/>
            </a:lvl1pPr>
          </a:lstStyle>
          <a:p>
            <a:endParaRPr lang="en-US">
              <a:solidFill>
                <a:srgbClr val="C1CEFF"/>
              </a:solidFill>
            </a:endParaRPr>
          </a:p>
        </p:txBody>
      </p:sp>
      <p:sp>
        <p:nvSpPr>
          <p:cNvPr id="4" name="Rectangle 4"/>
          <p:cNvSpPr>
            <a:spLocks noGrp="1" noChangeArrowheads="1"/>
          </p:cNvSpPr>
          <p:nvPr>
            <p:ph type="sldNum" sz="quarter" idx="12"/>
          </p:nvPr>
        </p:nvSpPr>
        <p:spPr>
          <a:ln/>
        </p:spPr>
        <p:txBody>
          <a:bodyPr/>
          <a:lstStyle>
            <a:lvl1pPr>
              <a:defRPr/>
            </a:lvl1pPr>
          </a:lstStyle>
          <a:p>
            <a:fld id="{2C829347-91DB-4167-AD58-B76FB28F3E15}" type="slidenum">
              <a:rPr lang="en-US">
                <a:solidFill>
                  <a:srgbClr val="C1CEFF"/>
                </a:solidFill>
              </a:rPr>
              <a:pPr/>
              <a:t>‹#›</a:t>
            </a:fld>
            <a:endParaRPr lang="en-US">
              <a:solidFill>
                <a:srgbClr val="C1CEFF"/>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endParaRPr lang="en-US">
              <a:solidFill>
                <a:srgbClr val="C1CEFF"/>
              </a:solidFill>
            </a:endParaRPr>
          </a:p>
        </p:txBody>
      </p:sp>
      <p:sp>
        <p:nvSpPr>
          <p:cNvPr id="3" name="Rectangle 3"/>
          <p:cNvSpPr>
            <a:spLocks noGrp="1" noChangeArrowheads="1"/>
          </p:cNvSpPr>
          <p:nvPr>
            <p:ph type="ftr" sz="quarter" idx="11"/>
          </p:nvPr>
        </p:nvSpPr>
        <p:spPr>
          <a:ln/>
        </p:spPr>
        <p:txBody>
          <a:bodyPr/>
          <a:lstStyle>
            <a:lvl1pPr>
              <a:defRPr/>
            </a:lvl1pPr>
          </a:lstStyle>
          <a:p>
            <a:endParaRPr lang="en-US">
              <a:solidFill>
                <a:srgbClr val="C1CEFF"/>
              </a:solidFill>
            </a:endParaRPr>
          </a:p>
        </p:txBody>
      </p:sp>
      <p:sp>
        <p:nvSpPr>
          <p:cNvPr id="4" name="Rectangle 4"/>
          <p:cNvSpPr>
            <a:spLocks noGrp="1" noChangeArrowheads="1"/>
          </p:cNvSpPr>
          <p:nvPr>
            <p:ph type="sldNum" sz="quarter" idx="12"/>
          </p:nvPr>
        </p:nvSpPr>
        <p:spPr>
          <a:ln/>
        </p:spPr>
        <p:txBody>
          <a:bodyPr/>
          <a:lstStyle>
            <a:lvl1pPr>
              <a:defRPr/>
            </a:lvl1pPr>
          </a:lstStyle>
          <a:p>
            <a:fld id="{2C829347-91DB-4167-AD58-B76FB28F3E15}" type="slidenum">
              <a:rPr lang="en-US">
                <a:solidFill>
                  <a:srgbClr val="C1CEFF"/>
                </a:solidFill>
              </a:rPr>
              <a:pPr/>
              <a:t>‹#›</a:t>
            </a:fld>
            <a:endParaRPr lang="en-US">
              <a:solidFill>
                <a:srgbClr val="C1CEFF"/>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2EE0E72-8061-4186-926B-BB75572B1364}" type="datetimeFigureOut">
              <a:rPr lang="en-US" smtClean="0"/>
              <a:pPr/>
              <a:t>10/16/2012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1F12CA-2139-46FB-A634-50D798059F4D}"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endParaRPr lang="en-US">
              <a:solidFill>
                <a:srgbClr val="C1CEFF"/>
              </a:solidFill>
            </a:endParaRPr>
          </a:p>
        </p:txBody>
      </p:sp>
      <p:sp>
        <p:nvSpPr>
          <p:cNvPr id="3" name="Rectangle 3"/>
          <p:cNvSpPr>
            <a:spLocks noGrp="1" noChangeArrowheads="1"/>
          </p:cNvSpPr>
          <p:nvPr>
            <p:ph type="ftr" sz="quarter" idx="11"/>
          </p:nvPr>
        </p:nvSpPr>
        <p:spPr>
          <a:ln/>
        </p:spPr>
        <p:txBody>
          <a:bodyPr/>
          <a:lstStyle>
            <a:lvl1pPr>
              <a:defRPr/>
            </a:lvl1pPr>
          </a:lstStyle>
          <a:p>
            <a:endParaRPr lang="en-US">
              <a:solidFill>
                <a:srgbClr val="C1CEFF"/>
              </a:solidFill>
            </a:endParaRPr>
          </a:p>
        </p:txBody>
      </p:sp>
      <p:sp>
        <p:nvSpPr>
          <p:cNvPr id="4" name="Rectangle 4"/>
          <p:cNvSpPr>
            <a:spLocks noGrp="1" noChangeArrowheads="1"/>
          </p:cNvSpPr>
          <p:nvPr>
            <p:ph type="sldNum" sz="quarter" idx="12"/>
          </p:nvPr>
        </p:nvSpPr>
        <p:spPr>
          <a:ln/>
        </p:spPr>
        <p:txBody>
          <a:bodyPr/>
          <a:lstStyle>
            <a:lvl1pPr>
              <a:defRPr/>
            </a:lvl1pPr>
          </a:lstStyle>
          <a:p>
            <a:fld id="{2C829347-91DB-4167-AD58-B76FB28F3E15}" type="slidenum">
              <a:rPr lang="en-US">
                <a:solidFill>
                  <a:srgbClr val="C1CEFF"/>
                </a:solidFill>
              </a:rPr>
              <a:pPr/>
              <a:t>‹#›</a:t>
            </a:fld>
            <a:endParaRPr lang="en-US">
              <a:solidFill>
                <a:srgbClr val="C1CEFF"/>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endParaRPr lang="en-US">
              <a:solidFill>
                <a:srgbClr val="C1CEFF"/>
              </a:solidFill>
            </a:endParaRPr>
          </a:p>
        </p:txBody>
      </p:sp>
      <p:sp>
        <p:nvSpPr>
          <p:cNvPr id="3" name="Rectangle 3"/>
          <p:cNvSpPr>
            <a:spLocks noGrp="1" noChangeArrowheads="1"/>
          </p:cNvSpPr>
          <p:nvPr>
            <p:ph type="ftr" sz="quarter" idx="11"/>
          </p:nvPr>
        </p:nvSpPr>
        <p:spPr>
          <a:ln/>
        </p:spPr>
        <p:txBody>
          <a:bodyPr/>
          <a:lstStyle>
            <a:lvl1pPr>
              <a:defRPr/>
            </a:lvl1pPr>
          </a:lstStyle>
          <a:p>
            <a:endParaRPr lang="en-US">
              <a:solidFill>
                <a:srgbClr val="C1CEFF"/>
              </a:solidFill>
            </a:endParaRPr>
          </a:p>
        </p:txBody>
      </p:sp>
      <p:sp>
        <p:nvSpPr>
          <p:cNvPr id="4" name="Rectangle 4"/>
          <p:cNvSpPr>
            <a:spLocks noGrp="1" noChangeArrowheads="1"/>
          </p:cNvSpPr>
          <p:nvPr>
            <p:ph type="sldNum" sz="quarter" idx="12"/>
          </p:nvPr>
        </p:nvSpPr>
        <p:spPr>
          <a:ln/>
        </p:spPr>
        <p:txBody>
          <a:bodyPr/>
          <a:lstStyle>
            <a:lvl1pPr>
              <a:defRPr/>
            </a:lvl1pPr>
          </a:lstStyle>
          <a:p>
            <a:fld id="{2C829347-91DB-4167-AD58-B76FB28F3E15}" type="slidenum">
              <a:rPr lang="en-US">
                <a:solidFill>
                  <a:srgbClr val="C1CEFF"/>
                </a:solidFill>
              </a:rPr>
              <a:pPr/>
              <a:t>‹#›</a:t>
            </a:fld>
            <a:endParaRPr lang="en-US">
              <a:solidFill>
                <a:srgbClr val="C1CEFF"/>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endParaRPr lang="en-US">
              <a:solidFill>
                <a:srgbClr val="C1CEFF"/>
              </a:solidFill>
            </a:endParaRPr>
          </a:p>
        </p:txBody>
      </p:sp>
      <p:sp>
        <p:nvSpPr>
          <p:cNvPr id="3" name="Rectangle 3"/>
          <p:cNvSpPr>
            <a:spLocks noGrp="1" noChangeArrowheads="1"/>
          </p:cNvSpPr>
          <p:nvPr>
            <p:ph type="ftr" sz="quarter" idx="11"/>
          </p:nvPr>
        </p:nvSpPr>
        <p:spPr>
          <a:ln/>
        </p:spPr>
        <p:txBody>
          <a:bodyPr/>
          <a:lstStyle>
            <a:lvl1pPr>
              <a:defRPr/>
            </a:lvl1pPr>
          </a:lstStyle>
          <a:p>
            <a:endParaRPr lang="en-US">
              <a:solidFill>
                <a:srgbClr val="C1CEFF"/>
              </a:solidFill>
            </a:endParaRPr>
          </a:p>
        </p:txBody>
      </p:sp>
      <p:sp>
        <p:nvSpPr>
          <p:cNvPr id="4" name="Rectangle 4"/>
          <p:cNvSpPr>
            <a:spLocks noGrp="1" noChangeArrowheads="1"/>
          </p:cNvSpPr>
          <p:nvPr>
            <p:ph type="sldNum" sz="quarter" idx="12"/>
          </p:nvPr>
        </p:nvSpPr>
        <p:spPr>
          <a:ln/>
        </p:spPr>
        <p:txBody>
          <a:bodyPr/>
          <a:lstStyle>
            <a:lvl1pPr>
              <a:defRPr/>
            </a:lvl1pPr>
          </a:lstStyle>
          <a:p>
            <a:fld id="{2C829347-91DB-4167-AD58-B76FB28F3E15}" type="slidenum">
              <a:rPr lang="en-US">
                <a:solidFill>
                  <a:srgbClr val="C1CEFF"/>
                </a:solidFill>
              </a:rPr>
              <a:pPr/>
              <a:t>‹#›</a:t>
            </a:fld>
            <a:endParaRPr lang="en-US">
              <a:solidFill>
                <a:srgbClr val="C1CEFF"/>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endParaRPr lang="en-US">
              <a:solidFill>
                <a:srgbClr val="C1CEFF"/>
              </a:solidFill>
            </a:endParaRPr>
          </a:p>
        </p:txBody>
      </p:sp>
      <p:sp>
        <p:nvSpPr>
          <p:cNvPr id="3" name="Rectangle 3"/>
          <p:cNvSpPr>
            <a:spLocks noGrp="1" noChangeArrowheads="1"/>
          </p:cNvSpPr>
          <p:nvPr>
            <p:ph type="ftr" sz="quarter" idx="11"/>
          </p:nvPr>
        </p:nvSpPr>
        <p:spPr>
          <a:ln/>
        </p:spPr>
        <p:txBody>
          <a:bodyPr/>
          <a:lstStyle>
            <a:lvl1pPr>
              <a:defRPr/>
            </a:lvl1pPr>
          </a:lstStyle>
          <a:p>
            <a:endParaRPr lang="en-US">
              <a:solidFill>
                <a:srgbClr val="C1CEFF"/>
              </a:solidFill>
            </a:endParaRPr>
          </a:p>
        </p:txBody>
      </p:sp>
      <p:sp>
        <p:nvSpPr>
          <p:cNvPr id="4" name="Rectangle 4"/>
          <p:cNvSpPr>
            <a:spLocks noGrp="1" noChangeArrowheads="1"/>
          </p:cNvSpPr>
          <p:nvPr>
            <p:ph type="sldNum" sz="quarter" idx="12"/>
          </p:nvPr>
        </p:nvSpPr>
        <p:spPr>
          <a:ln/>
        </p:spPr>
        <p:txBody>
          <a:bodyPr/>
          <a:lstStyle>
            <a:lvl1pPr>
              <a:defRPr/>
            </a:lvl1pPr>
          </a:lstStyle>
          <a:p>
            <a:fld id="{2C829347-91DB-4167-AD58-B76FB28F3E15}" type="slidenum">
              <a:rPr lang="en-US">
                <a:solidFill>
                  <a:srgbClr val="C1CEFF"/>
                </a:solidFill>
              </a:rPr>
              <a:pPr/>
              <a:t>‹#›</a:t>
            </a:fld>
            <a:endParaRPr lang="en-US">
              <a:solidFill>
                <a:srgbClr val="C1CEFF"/>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endParaRPr lang="en-US">
              <a:solidFill>
                <a:srgbClr val="C1CEFF"/>
              </a:solidFill>
            </a:endParaRPr>
          </a:p>
        </p:txBody>
      </p:sp>
      <p:sp>
        <p:nvSpPr>
          <p:cNvPr id="3" name="Rectangle 3"/>
          <p:cNvSpPr>
            <a:spLocks noGrp="1" noChangeArrowheads="1"/>
          </p:cNvSpPr>
          <p:nvPr>
            <p:ph type="ftr" sz="quarter" idx="11"/>
          </p:nvPr>
        </p:nvSpPr>
        <p:spPr>
          <a:ln/>
        </p:spPr>
        <p:txBody>
          <a:bodyPr/>
          <a:lstStyle>
            <a:lvl1pPr>
              <a:defRPr/>
            </a:lvl1pPr>
          </a:lstStyle>
          <a:p>
            <a:endParaRPr lang="en-US">
              <a:solidFill>
                <a:srgbClr val="C1CEFF"/>
              </a:solidFill>
            </a:endParaRPr>
          </a:p>
        </p:txBody>
      </p:sp>
      <p:sp>
        <p:nvSpPr>
          <p:cNvPr id="4" name="Rectangle 4"/>
          <p:cNvSpPr>
            <a:spLocks noGrp="1" noChangeArrowheads="1"/>
          </p:cNvSpPr>
          <p:nvPr>
            <p:ph type="sldNum" sz="quarter" idx="12"/>
          </p:nvPr>
        </p:nvSpPr>
        <p:spPr>
          <a:ln/>
        </p:spPr>
        <p:txBody>
          <a:bodyPr/>
          <a:lstStyle>
            <a:lvl1pPr>
              <a:defRPr/>
            </a:lvl1pPr>
          </a:lstStyle>
          <a:p>
            <a:fld id="{2C829347-91DB-4167-AD58-B76FB28F3E15}" type="slidenum">
              <a:rPr lang="en-US">
                <a:solidFill>
                  <a:srgbClr val="C1CEFF"/>
                </a:solidFill>
              </a:rPr>
              <a:pPr/>
              <a:t>‹#›</a:t>
            </a:fld>
            <a:endParaRPr lang="en-US">
              <a:solidFill>
                <a:srgbClr val="C1CEFF"/>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endParaRPr lang="en-US">
              <a:solidFill>
                <a:srgbClr val="C1CEFF"/>
              </a:solidFill>
            </a:endParaRPr>
          </a:p>
        </p:txBody>
      </p:sp>
      <p:sp>
        <p:nvSpPr>
          <p:cNvPr id="3" name="Rectangle 3"/>
          <p:cNvSpPr>
            <a:spLocks noGrp="1" noChangeArrowheads="1"/>
          </p:cNvSpPr>
          <p:nvPr>
            <p:ph type="ftr" sz="quarter" idx="11"/>
          </p:nvPr>
        </p:nvSpPr>
        <p:spPr>
          <a:ln/>
        </p:spPr>
        <p:txBody>
          <a:bodyPr/>
          <a:lstStyle>
            <a:lvl1pPr>
              <a:defRPr/>
            </a:lvl1pPr>
          </a:lstStyle>
          <a:p>
            <a:endParaRPr lang="en-US">
              <a:solidFill>
                <a:srgbClr val="C1CEFF"/>
              </a:solidFill>
            </a:endParaRPr>
          </a:p>
        </p:txBody>
      </p:sp>
      <p:sp>
        <p:nvSpPr>
          <p:cNvPr id="4" name="Rectangle 4"/>
          <p:cNvSpPr>
            <a:spLocks noGrp="1" noChangeArrowheads="1"/>
          </p:cNvSpPr>
          <p:nvPr>
            <p:ph type="sldNum" sz="quarter" idx="12"/>
          </p:nvPr>
        </p:nvSpPr>
        <p:spPr>
          <a:ln/>
        </p:spPr>
        <p:txBody>
          <a:bodyPr/>
          <a:lstStyle>
            <a:lvl1pPr>
              <a:defRPr/>
            </a:lvl1pPr>
          </a:lstStyle>
          <a:p>
            <a:fld id="{2C829347-91DB-4167-AD58-B76FB28F3E15}" type="slidenum">
              <a:rPr lang="en-US">
                <a:solidFill>
                  <a:srgbClr val="C1CEFF"/>
                </a:solidFill>
              </a:rPr>
              <a:pPr/>
              <a:t>‹#›</a:t>
            </a:fld>
            <a:endParaRPr lang="en-US">
              <a:solidFill>
                <a:srgbClr val="C1CEFF"/>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endParaRPr lang="en-US">
              <a:solidFill>
                <a:srgbClr val="C1CEFF"/>
              </a:solidFill>
            </a:endParaRPr>
          </a:p>
        </p:txBody>
      </p:sp>
      <p:sp>
        <p:nvSpPr>
          <p:cNvPr id="3" name="Rectangle 3"/>
          <p:cNvSpPr>
            <a:spLocks noGrp="1" noChangeArrowheads="1"/>
          </p:cNvSpPr>
          <p:nvPr>
            <p:ph type="ftr" sz="quarter" idx="11"/>
          </p:nvPr>
        </p:nvSpPr>
        <p:spPr>
          <a:ln/>
        </p:spPr>
        <p:txBody>
          <a:bodyPr/>
          <a:lstStyle>
            <a:lvl1pPr>
              <a:defRPr/>
            </a:lvl1pPr>
          </a:lstStyle>
          <a:p>
            <a:endParaRPr lang="en-US">
              <a:solidFill>
                <a:srgbClr val="C1CEFF"/>
              </a:solidFill>
            </a:endParaRPr>
          </a:p>
        </p:txBody>
      </p:sp>
      <p:sp>
        <p:nvSpPr>
          <p:cNvPr id="4" name="Rectangle 4"/>
          <p:cNvSpPr>
            <a:spLocks noGrp="1" noChangeArrowheads="1"/>
          </p:cNvSpPr>
          <p:nvPr>
            <p:ph type="sldNum" sz="quarter" idx="12"/>
          </p:nvPr>
        </p:nvSpPr>
        <p:spPr>
          <a:ln/>
        </p:spPr>
        <p:txBody>
          <a:bodyPr/>
          <a:lstStyle>
            <a:lvl1pPr>
              <a:defRPr/>
            </a:lvl1pPr>
          </a:lstStyle>
          <a:p>
            <a:fld id="{2C829347-91DB-4167-AD58-B76FB28F3E15}" type="slidenum">
              <a:rPr lang="en-US">
                <a:solidFill>
                  <a:srgbClr val="C1CEFF"/>
                </a:solidFill>
              </a:rPr>
              <a:pPr/>
              <a:t>‹#›</a:t>
            </a:fld>
            <a:endParaRPr lang="en-US">
              <a:solidFill>
                <a:srgbClr val="C1CEFF"/>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endParaRPr lang="en-US">
              <a:solidFill>
                <a:srgbClr val="C1CEFF"/>
              </a:solidFill>
            </a:endParaRPr>
          </a:p>
        </p:txBody>
      </p:sp>
      <p:sp>
        <p:nvSpPr>
          <p:cNvPr id="3" name="Rectangle 3"/>
          <p:cNvSpPr>
            <a:spLocks noGrp="1" noChangeArrowheads="1"/>
          </p:cNvSpPr>
          <p:nvPr>
            <p:ph type="ftr" sz="quarter" idx="11"/>
          </p:nvPr>
        </p:nvSpPr>
        <p:spPr>
          <a:ln/>
        </p:spPr>
        <p:txBody>
          <a:bodyPr/>
          <a:lstStyle>
            <a:lvl1pPr>
              <a:defRPr/>
            </a:lvl1pPr>
          </a:lstStyle>
          <a:p>
            <a:endParaRPr lang="en-US">
              <a:solidFill>
                <a:srgbClr val="C1CEFF"/>
              </a:solidFill>
            </a:endParaRPr>
          </a:p>
        </p:txBody>
      </p:sp>
      <p:sp>
        <p:nvSpPr>
          <p:cNvPr id="4" name="Rectangle 4"/>
          <p:cNvSpPr>
            <a:spLocks noGrp="1" noChangeArrowheads="1"/>
          </p:cNvSpPr>
          <p:nvPr>
            <p:ph type="sldNum" sz="quarter" idx="12"/>
          </p:nvPr>
        </p:nvSpPr>
        <p:spPr>
          <a:ln/>
        </p:spPr>
        <p:txBody>
          <a:bodyPr/>
          <a:lstStyle>
            <a:lvl1pPr>
              <a:defRPr/>
            </a:lvl1pPr>
          </a:lstStyle>
          <a:p>
            <a:fld id="{2C829347-91DB-4167-AD58-B76FB28F3E15}" type="slidenum">
              <a:rPr lang="en-US">
                <a:solidFill>
                  <a:srgbClr val="C1CEFF"/>
                </a:solidFill>
              </a:rPr>
              <a:pPr/>
              <a:t>‹#›</a:t>
            </a:fld>
            <a:endParaRPr lang="en-US">
              <a:solidFill>
                <a:srgbClr val="C1CEFF"/>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endParaRPr lang="en-US">
              <a:solidFill>
                <a:srgbClr val="C1CEFF"/>
              </a:solidFill>
            </a:endParaRPr>
          </a:p>
        </p:txBody>
      </p:sp>
      <p:sp>
        <p:nvSpPr>
          <p:cNvPr id="3" name="Rectangle 3"/>
          <p:cNvSpPr>
            <a:spLocks noGrp="1" noChangeArrowheads="1"/>
          </p:cNvSpPr>
          <p:nvPr>
            <p:ph type="ftr" sz="quarter" idx="11"/>
          </p:nvPr>
        </p:nvSpPr>
        <p:spPr>
          <a:ln/>
        </p:spPr>
        <p:txBody>
          <a:bodyPr/>
          <a:lstStyle>
            <a:lvl1pPr>
              <a:defRPr/>
            </a:lvl1pPr>
          </a:lstStyle>
          <a:p>
            <a:endParaRPr lang="en-US">
              <a:solidFill>
                <a:srgbClr val="C1CEFF"/>
              </a:solidFill>
            </a:endParaRPr>
          </a:p>
        </p:txBody>
      </p:sp>
      <p:sp>
        <p:nvSpPr>
          <p:cNvPr id="4" name="Rectangle 4"/>
          <p:cNvSpPr>
            <a:spLocks noGrp="1" noChangeArrowheads="1"/>
          </p:cNvSpPr>
          <p:nvPr>
            <p:ph type="sldNum" sz="quarter" idx="12"/>
          </p:nvPr>
        </p:nvSpPr>
        <p:spPr>
          <a:ln/>
        </p:spPr>
        <p:txBody>
          <a:bodyPr/>
          <a:lstStyle>
            <a:lvl1pPr>
              <a:defRPr/>
            </a:lvl1pPr>
          </a:lstStyle>
          <a:p>
            <a:fld id="{2C829347-91DB-4167-AD58-B76FB28F3E15}" type="slidenum">
              <a:rPr lang="en-US">
                <a:solidFill>
                  <a:srgbClr val="C1CEFF"/>
                </a:solidFill>
              </a:rPr>
              <a:pPr/>
              <a:t>‹#›</a:t>
            </a:fld>
            <a:endParaRPr lang="en-US">
              <a:solidFill>
                <a:srgbClr val="C1CEFF"/>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endParaRPr lang="en-US">
              <a:solidFill>
                <a:srgbClr val="C1CEFF"/>
              </a:solidFill>
            </a:endParaRPr>
          </a:p>
        </p:txBody>
      </p:sp>
      <p:sp>
        <p:nvSpPr>
          <p:cNvPr id="3" name="Rectangle 3"/>
          <p:cNvSpPr>
            <a:spLocks noGrp="1" noChangeArrowheads="1"/>
          </p:cNvSpPr>
          <p:nvPr>
            <p:ph type="ftr" sz="quarter" idx="11"/>
          </p:nvPr>
        </p:nvSpPr>
        <p:spPr>
          <a:ln/>
        </p:spPr>
        <p:txBody>
          <a:bodyPr/>
          <a:lstStyle>
            <a:lvl1pPr>
              <a:defRPr/>
            </a:lvl1pPr>
          </a:lstStyle>
          <a:p>
            <a:endParaRPr lang="en-US">
              <a:solidFill>
                <a:srgbClr val="C1CEFF"/>
              </a:solidFill>
            </a:endParaRPr>
          </a:p>
        </p:txBody>
      </p:sp>
      <p:sp>
        <p:nvSpPr>
          <p:cNvPr id="4" name="Rectangle 4"/>
          <p:cNvSpPr>
            <a:spLocks noGrp="1" noChangeArrowheads="1"/>
          </p:cNvSpPr>
          <p:nvPr>
            <p:ph type="sldNum" sz="quarter" idx="12"/>
          </p:nvPr>
        </p:nvSpPr>
        <p:spPr>
          <a:ln/>
        </p:spPr>
        <p:txBody>
          <a:bodyPr/>
          <a:lstStyle>
            <a:lvl1pPr>
              <a:defRPr/>
            </a:lvl1pPr>
          </a:lstStyle>
          <a:p>
            <a:fld id="{2C829347-91DB-4167-AD58-B76FB28F3E15}" type="slidenum">
              <a:rPr lang="en-US">
                <a:solidFill>
                  <a:srgbClr val="C1CEFF"/>
                </a:solidFill>
              </a:rPr>
              <a:pPr/>
              <a:t>‹#›</a:t>
            </a:fld>
            <a:endParaRPr lang="en-US">
              <a:solidFill>
                <a:srgbClr val="C1CEFF"/>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7819"/>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2EE0E72-8061-4186-926B-BB75572B1364}" type="datetimeFigureOut">
              <a:rPr lang="en-US" smtClean="0"/>
              <a:pPr/>
              <a:t>10/16/2012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1F12CA-2139-46FB-A634-50D798059F4D}"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endParaRPr lang="en-US">
              <a:solidFill>
                <a:srgbClr val="C1CEFF"/>
              </a:solidFill>
            </a:endParaRPr>
          </a:p>
        </p:txBody>
      </p:sp>
      <p:sp>
        <p:nvSpPr>
          <p:cNvPr id="3" name="Rectangle 3"/>
          <p:cNvSpPr>
            <a:spLocks noGrp="1" noChangeArrowheads="1"/>
          </p:cNvSpPr>
          <p:nvPr>
            <p:ph type="ftr" sz="quarter" idx="11"/>
          </p:nvPr>
        </p:nvSpPr>
        <p:spPr>
          <a:ln/>
        </p:spPr>
        <p:txBody>
          <a:bodyPr/>
          <a:lstStyle>
            <a:lvl1pPr>
              <a:defRPr/>
            </a:lvl1pPr>
          </a:lstStyle>
          <a:p>
            <a:endParaRPr lang="en-US">
              <a:solidFill>
                <a:srgbClr val="C1CEFF"/>
              </a:solidFill>
            </a:endParaRPr>
          </a:p>
        </p:txBody>
      </p:sp>
      <p:sp>
        <p:nvSpPr>
          <p:cNvPr id="4" name="Rectangle 4"/>
          <p:cNvSpPr>
            <a:spLocks noGrp="1" noChangeArrowheads="1"/>
          </p:cNvSpPr>
          <p:nvPr>
            <p:ph type="sldNum" sz="quarter" idx="12"/>
          </p:nvPr>
        </p:nvSpPr>
        <p:spPr>
          <a:ln/>
        </p:spPr>
        <p:txBody>
          <a:bodyPr/>
          <a:lstStyle>
            <a:lvl1pPr>
              <a:defRPr/>
            </a:lvl1pPr>
          </a:lstStyle>
          <a:p>
            <a:fld id="{2C829347-91DB-4167-AD58-B76FB28F3E15}" type="slidenum">
              <a:rPr lang="en-US">
                <a:solidFill>
                  <a:srgbClr val="C1CEFF"/>
                </a:solidFill>
              </a:rPr>
              <a:pPr/>
              <a:t>‹#›</a:t>
            </a:fld>
            <a:endParaRPr lang="en-US">
              <a:solidFill>
                <a:srgbClr val="C1CEFF"/>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endParaRPr lang="en-US">
              <a:solidFill>
                <a:srgbClr val="C1CEFF"/>
              </a:solidFill>
            </a:endParaRPr>
          </a:p>
        </p:txBody>
      </p:sp>
      <p:sp>
        <p:nvSpPr>
          <p:cNvPr id="3" name="Rectangle 3"/>
          <p:cNvSpPr>
            <a:spLocks noGrp="1" noChangeArrowheads="1"/>
          </p:cNvSpPr>
          <p:nvPr>
            <p:ph type="ftr" sz="quarter" idx="11"/>
          </p:nvPr>
        </p:nvSpPr>
        <p:spPr>
          <a:ln/>
        </p:spPr>
        <p:txBody>
          <a:bodyPr/>
          <a:lstStyle>
            <a:lvl1pPr>
              <a:defRPr/>
            </a:lvl1pPr>
          </a:lstStyle>
          <a:p>
            <a:endParaRPr lang="en-US">
              <a:solidFill>
                <a:srgbClr val="C1CEFF"/>
              </a:solidFill>
            </a:endParaRPr>
          </a:p>
        </p:txBody>
      </p:sp>
      <p:sp>
        <p:nvSpPr>
          <p:cNvPr id="4" name="Rectangle 4"/>
          <p:cNvSpPr>
            <a:spLocks noGrp="1" noChangeArrowheads="1"/>
          </p:cNvSpPr>
          <p:nvPr>
            <p:ph type="sldNum" sz="quarter" idx="12"/>
          </p:nvPr>
        </p:nvSpPr>
        <p:spPr>
          <a:ln/>
        </p:spPr>
        <p:txBody>
          <a:bodyPr/>
          <a:lstStyle>
            <a:lvl1pPr>
              <a:defRPr/>
            </a:lvl1pPr>
          </a:lstStyle>
          <a:p>
            <a:fld id="{2C829347-91DB-4167-AD58-B76FB28F3E15}" type="slidenum">
              <a:rPr lang="en-US">
                <a:solidFill>
                  <a:srgbClr val="C1CEFF"/>
                </a:solidFill>
              </a:rPr>
              <a:pPr/>
              <a:t>‹#›</a:t>
            </a:fld>
            <a:endParaRPr lang="en-US">
              <a:solidFill>
                <a:srgbClr val="C1CEFF"/>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endParaRPr lang="en-US">
              <a:solidFill>
                <a:srgbClr val="C1CEFF"/>
              </a:solidFill>
            </a:endParaRPr>
          </a:p>
        </p:txBody>
      </p:sp>
      <p:sp>
        <p:nvSpPr>
          <p:cNvPr id="3" name="Rectangle 3"/>
          <p:cNvSpPr>
            <a:spLocks noGrp="1" noChangeArrowheads="1"/>
          </p:cNvSpPr>
          <p:nvPr>
            <p:ph type="ftr" sz="quarter" idx="11"/>
          </p:nvPr>
        </p:nvSpPr>
        <p:spPr>
          <a:ln/>
        </p:spPr>
        <p:txBody>
          <a:bodyPr/>
          <a:lstStyle>
            <a:lvl1pPr>
              <a:defRPr/>
            </a:lvl1pPr>
          </a:lstStyle>
          <a:p>
            <a:endParaRPr lang="en-US">
              <a:solidFill>
                <a:srgbClr val="C1CEFF"/>
              </a:solidFill>
            </a:endParaRPr>
          </a:p>
        </p:txBody>
      </p:sp>
      <p:sp>
        <p:nvSpPr>
          <p:cNvPr id="4" name="Rectangle 4"/>
          <p:cNvSpPr>
            <a:spLocks noGrp="1" noChangeArrowheads="1"/>
          </p:cNvSpPr>
          <p:nvPr>
            <p:ph type="sldNum" sz="quarter" idx="12"/>
          </p:nvPr>
        </p:nvSpPr>
        <p:spPr>
          <a:ln/>
        </p:spPr>
        <p:txBody>
          <a:bodyPr/>
          <a:lstStyle>
            <a:lvl1pPr>
              <a:defRPr/>
            </a:lvl1pPr>
          </a:lstStyle>
          <a:p>
            <a:fld id="{2C829347-91DB-4167-AD58-B76FB28F3E15}" type="slidenum">
              <a:rPr lang="en-US">
                <a:solidFill>
                  <a:srgbClr val="C1CEFF"/>
                </a:solidFill>
              </a:rPr>
              <a:pPr/>
              <a:t>‹#›</a:t>
            </a:fld>
            <a:endParaRPr lang="en-US">
              <a:solidFill>
                <a:srgbClr val="C1CEFF"/>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13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13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2EE0E72-8061-4186-926B-BB75572B1364}" type="datetimeFigureOut">
              <a:rPr lang="en-US" smtClean="0"/>
              <a:pPr/>
              <a:t>10/16/2012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1F12CA-2139-46FB-A634-50D798059F4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9"/>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92" y="1535119"/>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9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2EE0E72-8061-4186-926B-BB75572B1364}" type="datetimeFigureOut">
              <a:rPr lang="en-US" smtClean="0"/>
              <a:pPr/>
              <a:t>10/16/2012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31F12CA-2139-46FB-A634-50D798059F4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2EE0E72-8061-4186-926B-BB75572B1364}" type="datetimeFigureOut">
              <a:rPr lang="en-US" smtClean="0"/>
              <a:pPr/>
              <a:t>10/16/2012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31F12CA-2139-46FB-A634-50D798059F4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EE0E72-8061-4186-926B-BB75572B1364}" type="datetimeFigureOut">
              <a:rPr lang="en-US" smtClean="0"/>
              <a:pPr/>
              <a:t>10/16/2012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31F12CA-2139-46FB-A634-50D798059F4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7"/>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6206"/>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2EE0E72-8061-4186-926B-BB75572B1364}" type="datetimeFigureOut">
              <a:rPr lang="en-US" smtClean="0"/>
              <a:pPr/>
              <a:t>10/16/2012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1F12CA-2139-46FB-A634-50D798059F4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1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2EE0E72-8061-4186-926B-BB75572B1364}" type="datetimeFigureOut">
              <a:rPr lang="en-US" smtClean="0"/>
              <a:pPr/>
              <a:t>10/16/2012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1F12CA-2139-46FB-A634-50D798059F4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20.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21.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22.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23.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24.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25.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26.xml"/></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27.xml"/></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28.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2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30.xml"/></Relationships>
</file>

<file path=ppt/slideMasters/_rels/slideMaster21.xml.rels><?xml version="1.0" encoding="UTF-8" standalone="yes"?>
<Relationships xmlns="http://schemas.openxmlformats.org/package/2006/relationships"><Relationship Id="rId2" Type="http://schemas.openxmlformats.org/officeDocument/2006/relationships/theme" Target="../theme/theme21.xml"/><Relationship Id="rId1" Type="http://schemas.openxmlformats.org/officeDocument/2006/relationships/slideLayout" Target="../slideLayouts/slideLayout31.xml"/></Relationships>
</file>

<file path=ppt/slideMasters/_rels/slideMaster22.xml.rels><?xml version="1.0" encoding="UTF-8" standalone="yes"?>
<Relationships xmlns="http://schemas.openxmlformats.org/package/2006/relationships"><Relationship Id="rId2" Type="http://schemas.openxmlformats.org/officeDocument/2006/relationships/theme" Target="../theme/theme22.xml"/><Relationship Id="rId1"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6.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17.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18.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47"/>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1307"/>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3"/>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EE0E72-8061-4186-926B-BB75572B1364}" type="datetimeFigureOut">
              <a:rPr lang="en-US" smtClean="0"/>
              <a:pPr/>
              <a:t>10/16/2012</a:t>
            </a:fld>
            <a:endParaRPr lang="en-US"/>
          </a:p>
        </p:txBody>
      </p:sp>
      <p:sp>
        <p:nvSpPr>
          <p:cNvPr id="5" name="Footer Placeholder 4"/>
          <p:cNvSpPr>
            <a:spLocks noGrp="1"/>
          </p:cNvSpPr>
          <p:nvPr>
            <p:ph type="ftr" sz="quarter" idx="3"/>
          </p:nvPr>
        </p:nvSpPr>
        <p:spPr>
          <a:xfrm>
            <a:off x="3124200" y="6356353"/>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3"/>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1F12CA-2139-46FB-A634-50D798059F4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29804"/>
                <a:invGamma/>
              </a:schemeClr>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dt" sz="half" idx="2"/>
          </p:nvPr>
        </p:nvSpPr>
        <p:spPr bwMode="auto">
          <a:xfrm>
            <a:off x="685512" y="6249916"/>
            <a:ext cx="1905000" cy="456441"/>
          </a:xfrm>
          <a:prstGeom prst="rect">
            <a:avLst/>
          </a:prstGeom>
          <a:noFill/>
          <a:ln w="9525">
            <a:noFill/>
            <a:miter lim="800000"/>
            <a:headEnd/>
            <a:tailEnd/>
          </a:ln>
          <a:effectLst/>
        </p:spPr>
        <p:txBody>
          <a:bodyPr vert="horz" wrap="none" lIns="90488" tIns="44450" rIns="90488" bIns="44450" numCol="1" anchor="ctr" anchorCtr="0" compatLnSpc="1">
            <a:prstTxWarp prst="textNoShape">
              <a:avLst/>
            </a:prstTxWarp>
          </a:bodyPr>
          <a:lstStyle>
            <a:lvl1pPr>
              <a:defRPr sz="1400" b="0">
                <a:solidFill>
                  <a:schemeClr val="tx1"/>
                </a:solidFill>
                <a:latin typeface="Times New Roman" pitchFamily="18" charset="0"/>
              </a:defRPr>
            </a:lvl1pPr>
          </a:lstStyle>
          <a:p>
            <a:pPr eaLnBrk="0" fontAlgn="base" hangingPunct="0">
              <a:spcBef>
                <a:spcPct val="0"/>
              </a:spcBef>
              <a:spcAft>
                <a:spcPct val="0"/>
              </a:spcAft>
            </a:pPr>
            <a:endParaRPr lang="en-US">
              <a:solidFill>
                <a:srgbClr val="C1CEFF"/>
              </a:solidFill>
            </a:endParaRPr>
          </a:p>
        </p:txBody>
      </p:sp>
      <p:sp>
        <p:nvSpPr>
          <p:cNvPr id="1027" name="Rectangle 3"/>
          <p:cNvSpPr>
            <a:spLocks noGrp="1" noChangeArrowheads="1"/>
          </p:cNvSpPr>
          <p:nvPr>
            <p:ph type="ftr" sz="quarter" idx="3"/>
          </p:nvPr>
        </p:nvSpPr>
        <p:spPr bwMode="auto">
          <a:xfrm>
            <a:off x="3124678" y="6249916"/>
            <a:ext cx="2895023" cy="456441"/>
          </a:xfrm>
          <a:prstGeom prst="rect">
            <a:avLst/>
          </a:prstGeom>
          <a:noFill/>
          <a:ln w="9525">
            <a:noFill/>
            <a:miter lim="800000"/>
            <a:headEnd/>
            <a:tailEnd/>
          </a:ln>
          <a:effectLst/>
        </p:spPr>
        <p:txBody>
          <a:bodyPr vert="horz" wrap="none" lIns="90488" tIns="44450" rIns="90488" bIns="44450" numCol="1" anchor="ctr" anchorCtr="0" compatLnSpc="1">
            <a:prstTxWarp prst="textNoShape">
              <a:avLst/>
            </a:prstTxWarp>
          </a:bodyPr>
          <a:lstStyle>
            <a:lvl1pPr algn="ctr">
              <a:defRPr sz="1400" b="0">
                <a:solidFill>
                  <a:schemeClr val="tx1"/>
                </a:solidFill>
                <a:latin typeface="Times New Roman" pitchFamily="18" charset="0"/>
              </a:defRPr>
            </a:lvl1pPr>
          </a:lstStyle>
          <a:p>
            <a:pPr eaLnBrk="0" fontAlgn="base" hangingPunct="0">
              <a:spcBef>
                <a:spcPct val="0"/>
              </a:spcBef>
              <a:spcAft>
                <a:spcPct val="0"/>
              </a:spcAft>
            </a:pPr>
            <a:endParaRPr lang="en-US">
              <a:solidFill>
                <a:srgbClr val="C1CEFF"/>
              </a:solidFill>
            </a:endParaRPr>
          </a:p>
        </p:txBody>
      </p:sp>
      <p:sp>
        <p:nvSpPr>
          <p:cNvPr id="1028" name="Rectangle 4"/>
          <p:cNvSpPr>
            <a:spLocks noGrp="1" noChangeArrowheads="1"/>
          </p:cNvSpPr>
          <p:nvPr>
            <p:ph type="sldNum" sz="quarter" idx="4"/>
          </p:nvPr>
        </p:nvSpPr>
        <p:spPr bwMode="auto">
          <a:xfrm>
            <a:off x="6553489" y="6249916"/>
            <a:ext cx="1905000" cy="456441"/>
          </a:xfrm>
          <a:prstGeom prst="rect">
            <a:avLst/>
          </a:prstGeom>
          <a:noFill/>
          <a:ln w="9525">
            <a:noFill/>
            <a:miter lim="800000"/>
            <a:headEnd/>
            <a:tailEnd/>
          </a:ln>
          <a:effectLst/>
        </p:spPr>
        <p:txBody>
          <a:bodyPr vert="horz" wrap="none" lIns="90488" tIns="44450" rIns="90488" bIns="44450" numCol="1" anchor="ctr" anchorCtr="0" compatLnSpc="1">
            <a:prstTxWarp prst="textNoShape">
              <a:avLst/>
            </a:prstTxWarp>
          </a:bodyPr>
          <a:lstStyle>
            <a:lvl1pPr algn="r">
              <a:defRPr sz="1400" b="0">
                <a:solidFill>
                  <a:schemeClr val="tx1"/>
                </a:solidFill>
                <a:latin typeface="Times New Roman" pitchFamily="18" charset="0"/>
              </a:defRPr>
            </a:lvl1pPr>
          </a:lstStyle>
          <a:p>
            <a:pPr eaLnBrk="0" fontAlgn="base" hangingPunct="0">
              <a:spcBef>
                <a:spcPct val="0"/>
              </a:spcBef>
              <a:spcAft>
                <a:spcPct val="0"/>
              </a:spcAft>
            </a:pPr>
            <a:fld id="{B1B67A5A-9A04-4C99-9BAF-6B35B5421329}" type="slidenum">
              <a:rPr lang="en-US">
                <a:solidFill>
                  <a:srgbClr val="C1CEFF"/>
                </a:solidFill>
              </a:rPr>
              <a:pPr eaLnBrk="0" fontAlgn="base" hangingPunct="0">
                <a:spcBef>
                  <a:spcPct val="0"/>
                </a:spcBef>
                <a:spcAft>
                  <a:spcPct val="0"/>
                </a:spcAft>
              </a:pPr>
              <a:t>‹#›</a:t>
            </a:fld>
            <a:endParaRPr lang="en-US">
              <a:solidFill>
                <a:srgbClr val="C1CEFF"/>
              </a:solidFill>
            </a:endParaRPr>
          </a:p>
        </p:txBody>
      </p:sp>
      <p:grpSp>
        <p:nvGrpSpPr>
          <p:cNvPr id="3" name="Group 7"/>
          <p:cNvGrpSpPr>
            <a:grpSpLocks/>
          </p:cNvGrpSpPr>
          <p:nvPr/>
        </p:nvGrpSpPr>
        <p:grpSpPr bwMode="auto">
          <a:xfrm>
            <a:off x="0" y="1046"/>
            <a:ext cx="9133898" cy="6845005"/>
            <a:chOff x="0" y="0"/>
            <a:chExt cx="6329" cy="4214"/>
          </a:xfrm>
        </p:grpSpPr>
        <p:sp>
          <p:nvSpPr>
            <p:cNvPr id="2" name="Rectangle 5"/>
            <p:cNvSpPr>
              <a:spLocks noChangeArrowheads="1"/>
            </p:cNvSpPr>
            <p:nvPr/>
          </p:nvSpPr>
          <p:spPr bwMode="auto">
            <a:xfrm>
              <a:off x="0" y="0"/>
              <a:ext cx="6328" cy="4214"/>
            </a:xfrm>
            <a:prstGeom prst="rect">
              <a:avLst/>
            </a:prstGeom>
            <a:gradFill rotWithShape="0">
              <a:gsLst>
                <a:gs pos="0">
                  <a:srgbClr val="063DE8"/>
                </a:gs>
                <a:gs pos="100000">
                  <a:srgbClr val="063DE8">
                    <a:gamma/>
                    <a:shade val="29804"/>
                    <a:invGamma/>
                  </a:srgbClr>
                </a:gs>
              </a:gsLst>
              <a:lin ang="0" scaled="1"/>
            </a:gradFill>
            <a:ln w="9525">
              <a:noFill/>
              <a:miter lim="800000"/>
              <a:headEnd/>
              <a:tailEnd/>
            </a:ln>
            <a:effectLst/>
          </p:spPr>
          <p:txBody>
            <a:bodyPr wrap="none" anchor="ctr"/>
            <a:lstStyle/>
            <a:p>
              <a:pPr eaLnBrk="0" fontAlgn="base" hangingPunct="0">
                <a:spcBef>
                  <a:spcPct val="0"/>
                </a:spcBef>
                <a:spcAft>
                  <a:spcPct val="0"/>
                </a:spcAft>
                <a:defRPr/>
              </a:pPr>
              <a:endParaRPr lang="en-US" sz="2000" b="1">
                <a:solidFill>
                  <a:srgbClr val="000000"/>
                </a:solidFill>
              </a:endParaRPr>
            </a:p>
          </p:txBody>
        </p:sp>
        <p:sp useBgFill="1">
          <p:nvSpPr>
            <p:cNvPr id="1030" name="Freeform 6"/>
            <p:cNvSpPr>
              <a:spLocks/>
            </p:cNvSpPr>
            <p:nvPr/>
          </p:nvSpPr>
          <p:spPr bwMode="auto">
            <a:xfrm>
              <a:off x="0" y="71"/>
              <a:ext cx="6329" cy="4072"/>
            </a:xfrm>
            <a:custGeom>
              <a:avLst/>
              <a:gdLst/>
              <a:ahLst/>
              <a:cxnLst>
                <a:cxn ang="0">
                  <a:pos x="1" y="3858"/>
                </a:cxn>
                <a:cxn ang="0">
                  <a:pos x="1" y="3906"/>
                </a:cxn>
                <a:cxn ang="0">
                  <a:pos x="6328" y="4012"/>
                </a:cxn>
                <a:cxn ang="0">
                  <a:pos x="6328" y="4071"/>
                </a:cxn>
                <a:cxn ang="0">
                  <a:pos x="1" y="59"/>
                </a:cxn>
                <a:cxn ang="0">
                  <a:pos x="1" y="105"/>
                </a:cxn>
                <a:cxn ang="0">
                  <a:pos x="6328" y="211"/>
                </a:cxn>
                <a:cxn ang="0">
                  <a:pos x="6328" y="270"/>
                </a:cxn>
                <a:cxn ang="0">
                  <a:pos x="1" y="375"/>
                </a:cxn>
                <a:cxn ang="0">
                  <a:pos x="1" y="422"/>
                </a:cxn>
                <a:cxn ang="0">
                  <a:pos x="6328" y="527"/>
                </a:cxn>
                <a:cxn ang="0">
                  <a:pos x="6328" y="586"/>
                </a:cxn>
                <a:cxn ang="0">
                  <a:pos x="1" y="692"/>
                </a:cxn>
                <a:cxn ang="0">
                  <a:pos x="1" y="738"/>
                </a:cxn>
                <a:cxn ang="0">
                  <a:pos x="6328" y="845"/>
                </a:cxn>
                <a:cxn ang="0">
                  <a:pos x="6328" y="904"/>
                </a:cxn>
                <a:cxn ang="0">
                  <a:pos x="1" y="1008"/>
                </a:cxn>
                <a:cxn ang="0">
                  <a:pos x="1" y="1055"/>
                </a:cxn>
                <a:cxn ang="0">
                  <a:pos x="6328" y="1161"/>
                </a:cxn>
                <a:cxn ang="0">
                  <a:pos x="6328" y="1219"/>
                </a:cxn>
                <a:cxn ang="0">
                  <a:pos x="1" y="1326"/>
                </a:cxn>
                <a:cxn ang="0">
                  <a:pos x="1" y="1372"/>
                </a:cxn>
                <a:cxn ang="0">
                  <a:pos x="6328" y="1477"/>
                </a:cxn>
                <a:cxn ang="0">
                  <a:pos x="6328" y="1536"/>
                </a:cxn>
                <a:cxn ang="0">
                  <a:pos x="1" y="1642"/>
                </a:cxn>
                <a:cxn ang="0">
                  <a:pos x="1" y="1689"/>
                </a:cxn>
                <a:cxn ang="0">
                  <a:pos x="6328" y="1794"/>
                </a:cxn>
                <a:cxn ang="0">
                  <a:pos x="6328" y="1853"/>
                </a:cxn>
                <a:cxn ang="0">
                  <a:pos x="1" y="1959"/>
                </a:cxn>
                <a:cxn ang="0">
                  <a:pos x="1" y="2005"/>
                </a:cxn>
                <a:cxn ang="0">
                  <a:pos x="6328" y="2112"/>
                </a:cxn>
                <a:cxn ang="0">
                  <a:pos x="6328" y="2169"/>
                </a:cxn>
                <a:cxn ang="0">
                  <a:pos x="1" y="2275"/>
                </a:cxn>
                <a:cxn ang="0">
                  <a:pos x="1" y="2322"/>
                </a:cxn>
                <a:cxn ang="0">
                  <a:pos x="6328" y="2427"/>
                </a:cxn>
                <a:cxn ang="0">
                  <a:pos x="6328" y="2487"/>
                </a:cxn>
                <a:cxn ang="0">
                  <a:pos x="1" y="2592"/>
                </a:cxn>
                <a:cxn ang="0">
                  <a:pos x="1" y="2639"/>
                </a:cxn>
                <a:cxn ang="0">
                  <a:pos x="6328" y="2744"/>
                </a:cxn>
                <a:cxn ang="0">
                  <a:pos x="6328" y="2803"/>
                </a:cxn>
                <a:cxn ang="0">
                  <a:pos x="1" y="2909"/>
                </a:cxn>
                <a:cxn ang="0">
                  <a:pos x="1" y="2955"/>
                </a:cxn>
                <a:cxn ang="0">
                  <a:pos x="6328" y="3061"/>
                </a:cxn>
                <a:cxn ang="0">
                  <a:pos x="6328" y="3119"/>
                </a:cxn>
                <a:cxn ang="0">
                  <a:pos x="1" y="3226"/>
                </a:cxn>
                <a:cxn ang="0">
                  <a:pos x="1" y="3272"/>
                </a:cxn>
                <a:cxn ang="0">
                  <a:pos x="6328" y="3378"/>
                </a:cxn>
                <a:cxn ang="0">
                  <a:pos x="6328" y="3436"/>
                </a:cxn>
                <a:cxn ang="0">
                  <a:pos x="1" y="3542"/>
                </a:cxn>
                <a:cxn ang="0">
                  <a:pos x="1" y="3589"/>
                </a:cxn>
                <a:cxn ang="0">
                  <a:pos x="6328" y="3695"/>
                </a:cxn>
                <a:cxn ang="0">
                  <a:pos x="6328" y="3754"/>
                </a:cxn>
              </a:cxnLst>
              <a:rect l="0" t="0" r="r" b="b"/>
              <a:pathLst>
                <a:path w="6329" h="4072">
                  <a:moveTo>
                    <a:pt x="6328" y="3801"/>
                  </a:moveTo>
                  <a:lnTo>
                    <a:pt x="1" y="3800"/>
                  </a:lnTo>
                  <a:lnTo>
                    <a:pt x="1" y="3858"/>
                  </a:lnTo>
                  <a:lnTo>
                    <a:pt x="6328" y="3858"/>
                  </a:lnTo>
                  <a:lnTo>
                    <a:pt x="6328" y="3905"/>
                  </a:lnTo>
                  <a:lnTo>
                    <a:pt x="1" y="3906"/>
                  </a:lnTo>
                  <a:lnTo>
                    <a:pt x="1" y="3964"/>
                  </a:lnTo>
                  <a:lnTo>
                    <a:pt x="6328" y="3964"/>
                  </a:lnTo>
                  <a:lnTo>
                    <a:pt x="6328" y="4012"/>
                  </a:lnTo>
                  <a:lnTo>
                    <a:pt x="1" y="4011"/>
                  </a:lnTo>
                  <a:lnTo>
                    <a:pt x="1" y="4071"/>
                  </a:lnTo>
                  <a:lnTo>
                    <a:pt x="6328" y="4071"/>
                  </a:lnTo>
                  <a:lnTo>
                    <a:pt x="6328" y="0"/>
                  </a:lnTo>
                  <a:lnTo>
                    <a:pt x="1" y="0"/>
                  </a:lnTo>
                  <a:lnTo>
                    <a:pt x="1" y="59"/>
                  </a:lnTo>
                  <a:lnTo>
                    <a:pt x="6328" y="58"/>
                  </a:lnTo>
                  <a:lnTo>
                    <a:pt x="6328" y="105"/>
                  </a:lnTo>
                  <a:lnTo>
                    <a:pt x="1" y="105"/>
                  </a:lnTo>
                  <a:lnTo>
                    <a:pt x="1" y="164"/>
                  </a:lnTo>
                  <a:lnTo>
                    <a:pt x="6328" y="165"/>
                  </a:lnTo>
                  <a:lnTo>
                    <a:pt x="6328" y="211"/>
                  </a:lnTo>
                  <a:lnTo>
                    <a:pt x="1" y="211"/>
                  </a:lnTo>
                  <a:lnTo>
                    <a:pt x="1" y="269"/>
                  </a:lnTo>
                  <a:lnTo>
                    <a:pt x="6328" y="270"/>
                  </a:lnTo>
                  <a:lnTo>
                    <a:pt x="6328" y="316"/>
                  </a:lnTo>
                  <a:lnTo>
                    <a:pt x="1" y="316"/>
                  </a:lnTo>
                  <a:lnTo>
                    <a:pt x="1" y="375"/>
                  </a:lnTo>
                  <a:lnTo>
                    <a:pt x="6328" y="375"/>
                  </a:lnTo>
                  <a:lnTo>
                    <a:pt x="6328" y="422"/>
                  </a:lnTo>
                  <a:lnTo>
                    <a:pt x="1" y="422"/>
                  </a:lnTo>
                  <a:lnTo>
                    <a:pt x="1" y="480"/>
                  </a:lnTo>
                  <a:lnTo>
                    <a:pt x="6328" y="481"/>
                  </a:lnTo>
                  <a:lnTo>
                    <a:pt x="6328" y="527"/>
                  </a:lnTo>
                  <a:lnTo>
                    <a:pt x="1" y="527"/>
                  </a:lnTo>
                  <a:lnTo>
                    <a:pt x="1" y="586"/>
                  </a:lnTo>
                  <a:lnTo>
                    <a:pt x="6328" y="586"/>
                  </a:lnTo>
                  <a:lnTo>
                    <a:pt x="6328" y="633"/>
                  </a:lnTo>
                  <a:lnTo>
                    <a:pt x="1" y="633"/>
                  </a:lnTo>
                  <a:lnTo>
                    <a:pt x="1" y="692"/>
                  </a:lnTo>
                  <a:lnTo>
                    <a:pt x="6328" y="692"/>
                  </a:lnTo>
                  <a:lnTo>
                    <a:pt x="6328" y="738"/>
                  </a:lnTo>
                  <a:lnTo>
                    <a:pt x="1" y="738"/>
                  </a:lnTo>
                  <a:lnTo>
                    <a:pt x="1" y="797"/>
                  </a:lnTo>
                  <a:lnTo>
                    <a:pt x="6328" y="798"/>
                  </a:lnTo>
                  <a:lnTo>
                    <a:pt x="6328" y="845"/>
                  </a:lnTo>
                  <a:lnTo>
                    <a:pt x="1" y="844"/>
                  </a:lnTo>
                  <a:lnTo>
                    <a:pt x="1" y="904"/>
                  </a:lnTo>
                  <a:lnTo>
                    <a:pt x="6328" y="904"/>
                  </a:lnTo>
                  <a:lnTo>
                    <a:pt x="6328" y="951"/>
                  </a:lnTo>
                  <a:lnTo>
                    <a:pt x="1" y="950"/>
                  </a:lnTo>
                  <a:lnTo>
                    <a:pt x="1" y="1008"/>
                  </a:lnTo>
                  <a:lnTo>
                    <a:pt x="6328" y="1009"/>
                  </a:lnTo>
                  <a:lnTo>
                    <a:pt x="6328" y="1055"/>
                  </a:lnTo>
                  <a:lnTo>
                    <a:pt x="1" y="1055"/>
                  </a:lnTo>
                  <a:lnTo>
                    <a:pt x="1" y="1114"/>
                  </a:lnTo>
                  <a:lnTo>
                    <a:pt x="6328" y="1114"/>
                  </a:lnTo>
                  <a:lnTo>
                    <a:pt x="6328" y="1161"/>
                  </a:lnTo>
                  <a:lnTo>
                    <a:pt x="1" y="1161"/>
                  </a:lnTo>
                  <a:lnTo>
                    <a:pt x="1" y="1219"/>
                  </a:lnTo>
                  <a:lnTo>
                    <a:pt x="6328" y="1219"/>
                  </a:lnTo>
                  <a:lnTo>
                    <a:pt x="6328" y="1266"/>
                  </a:lnTo>
                  <a:lnTo>
                    <a:pt x="1" y="1267"/>
                  </a:lnTo>
                  <a:lnTo>
                    <a:pt x="1" y="1326"/>
                  </a:lnTo>
                  <a:lnTo>
                    <a:pt x="6328" y="1325"/>
                  </a:lnTo>
                  <a:lnTo>
                    <a:pt x="6328" y="1372"/>
                  </a:lnTo>
                  <a:lnTo>
                    <a:pt x="1" y="1372"/>
                  </a:lnTo>
                  <a:lnTo>
                    <a:pt x="1" y="1431"/>
                  </a:lnTo>
                  <a:lnTo>
                    <a:pt x="6328" y="1430"/>
                  </a:lnTo>
                  <a:lnTo>
                    <a:pt x="6328" y="1477"/>
                  </a:lnTo>
                  <a:lnTo>
                    <a:pt x="1" y="1477"/>
                  </a:lnTo>
                  <a:lnTo>
                    <a:pt x="1" y="1536"/>
                  </a:lnTo>
                  <a:lnTo>
                    <a:pt x="6328" y="1536"/>
                  </a:lnTo>
                  <a:lnTo>
                    <a:pt x="6328" y="1583"/>
                  </a:lnTo>
                  <a:lnTo>
                    <a:pt x="1" y="1583"/>
                  </a:lnTo>
                  <a:lnTo>
                    <a:pt x="1" y="1642"/>
                  </a:lnTo>
                  <a:lnTo>
                    <a:pt x="6328" y="1643"/>
                  </a:lnTo>
                  <a:lnTo>
                    <a:pt x="6328" y="1689"/>
                  </a:lnTo>
                  <a:lnTo>
                    <a:pt x="1" y="1689"/>
                  </a:lnTo>
                  <a:lnTo>
                    <a:pt x="1" y="1748"/>
                  </a:lnTo>
                  <a:lnTo>
                    <a:pt x="6328" y="1748"/>
                  </a:lnTo>
                  <a:lnTo>
                    <a:pt x="6328" y="1794"/>
                  </a:lnTo>
                  <a:lnTo>
                    <a:pt x="1" y="1794"/>
                  </a:lnTo>
                  <a:lnTo>
                    <a:pt x="1" y="1853"/>
                  </a:lnTo>
                  <a:lnTo>
                    <a:pt x="6328" y="1853"/>
                  </a:lnTo>
                  <a:lnTo>
                    <a:pt x="6328" y="1900"/>
                  </a:lnTo>
                  <a:lnTo>
                    <a:pt x="1" y="1900"/>
                  </a:lnTo>
                  <a:lnTo>
                    <a:pt x="1" y="1959"/>
                  </a:lnTo>
                  <a:lnTo>
                    <a:pt x="6328" y="1958"/>
                  </a:lnTo>
                  <a:lnTo>
                    <a:pt x="6328" y="2005"/>
                  </a:lnTo>
                  <a:lnTo>
                    <a:pt x="1" y="2005"/>
                  </a:lnTo>
                  <a:lnTo>
                    <a:pt x="1" y="2065"/>
                  </a:lnTo>
                  <a:lnTo>
                    <a:pt x="6328" y="2064"/>
                  </a:lnTo>
                  <a:lnTo>
                    <a:pt x="6328" y="2112"/>
                  </a:lnTo>
                  <a:lnTo>
                    <a:pt x="1" y="2111"/>
                  </a:lnTo>
                  <a:lnTo>
                    <a:pt x="1" y="2169"/>
                  </a:lnTo>
                  <a:lnTo>
                    <a:pt x="6328" y="2169"/>
                  </a:lnTo>
                  <a:lnTo>
                    <a:pt x="6328" y="2216"/>
                  </a:lnTo>
                  <a:lnTo>
                    <a:pt x="1" y="2216"/>
                  </a:lnTo>
                  <a:lnTo>
                    <a:pt x="1" y="2275"/>
                  </a:lnTo>
                  <a:lnTo>
                    <a:pt x="6328" y="2275"/>
                  </a:lnTo>
                  <a:lnTo>
                    <a:pt x="6328" y="2322"/>
                  </a:lnTo>
                  <a:lnTo>
                    <a:pt x="1" y="2322"/>
                  </a:lnTo>
                  <a:lnTo>
                    <a:pt x="1" y="2381"/>
                  </a:lnTo>
                  <a:lnTo>
                    <a:pt x="6328" y="2381"/>
                  </a:lnTo>
                  <a:lnTo>
                    <a:pt x="6328" y="2427"/>
                  </a:lnTo>
                  <a:lnTo>
                    <a:pt x="1" y="2427"/>
                  </a:lnTo>
                  <a:lnTo>
                    <a:pt x="1" y="2487"/>
                  </a:lnTo>
                  <a:lnTo>
                    <a:pt x="6328" y="2487"/>
                  </a:lnTo>
                  <a:lnTo>
                    <a:pt x="6328" y="2533"/>
                  </a:lnTo>
                  <a:lnTo>
                    <a:pt x="1" y="2533"/>
                  </a:lnTo>
                  <a:lnTo>
                    <a:pt x="1" y="2592"/>
                  </a:lnTo>
                  <a:lnTo>
                    <a:pt x="6328" y="2592"/>
                  </a:lnTo>
                  <a:lnTo>
                    <a:pt x="6328" y="2639"/>
                  </a:lnTo>
                  <a:lnTo>
                    <a:pt x="1" y="2639"/>
                  </a:lnTo>
                  <a:lnTo>
                    <a:pt x="1" y="2698"/>
                  </a:lnTo>
                  <a:lnTo>
                    <a:pt x="6328" y="2697"/>
                  </a:lnTo>
                  <a:lnTo>
                    <a:pt x="6328" y="2744"/>
                  </a:lnTo>
                  <a:lnTo>
                    <a:pt x="1" y="2744"/>
                  </a:lnTo>
                  <a:lnTo>
                    <a:pt x="1" y="2803"/>
                  </a:lnTo>
                  <a:lnTo>
                    <a:pt x="6328" y="2803"/>
                  </a:lnTo>
                  <a:lnTo>
                    <a:pt x="6328" y="2851"/>
                  </a:lnTo>
                  <a:lnTo>
                    <a:pt x="0" y="2851"/>
                  </a:lnTo>
                  <a:lnTo>
                    <a:pt x="1" y="2909"/>
                  </a:lnTo>
                  <a:lnTo>
                    <a:pt x="6328" y="2908"/>
                  </a:lnTo>
                  <a:lnTo>
                    <a:pt x="6328" y="2955"/>
                  </a:lnTo>
                  <a:lnTo>
                    <a:pt x="1" y="2955"/>
                  </a:lnTo>
                  <a:lnTo>
                    <a:pt x="1" y="3014"/>
                  </a:lnTo>
                  <a:lnTo>
                    <a:pt x="6328" y="3014"/>
                  </a:lnTo>
                  <a:lnTo>
                    <a:pt x="6328" y="3061"/>
                  </a:lnTo>
                  <a:lnTo>
                    <a:pt x="1" y="3061"/>
                  </a:lnTo>
                  <a:lnTo>
                    <a:pt x="1" y="3119"/>
                  </a:lnTo>
                  <a:lnTo>
                    <a:pt x="6328" y="3119"/>
                  </a:lnTo>
                  <a:lnTo>
                    <a:pt x="6328" y="3166"/>
                  </a:lnTo>
                  <a:lnTo>
                    <a:pt x="1" y="3166"/>
                  </a:lnTo>
                  <a:lnTo>
                    <a:pt x="1" y="3226"/>
                  </a:lnTo>
                  <a:lnTo>
                    <a:pt x="6328" y="3225"/>
                  </a:lnTo>
                  <a:lnTo>
                    <a:pt x="6328" y="3272"/>
                  </a:lnTo>
                  <a:lnTo>
                    <a:pt x="1" y="3272"/>
                  </a:lnTo>
                  <a:lnTo>
                    <a:pt x="1" y="3331"/>
                  </a:lnTo>
                  <a:lnTo>
                    <a:pt x="6328" y="3332"/>
                  </a:lnTo>
                  <a:lnTo>
                    <a:pt x="6328" y="3378"/>
                  </a:lnTo>
                  <a:lnTo>
                    <a:pt x="1" y="3378"/>
                  </a:lnTo>
                  <a:lnTo>
                    <a:pt x="1" y="3437"/>
                  </a:lnTo>
                  <a:lnTo>
                    <a:pt x="6328" y="3436"/>
                  </a:lnTo>
                  <a:lnTo>
                    <a:pt x="6328" y="3484"/>
                  </a:lnTo>
                  <a:lnTo>
                    <a:pt x="1" y="3484"/>
                  </a:lnTo>
                  <a:lnTo>
                    <a:pt x="1" y="3542"/>
                  </a:lnTo>
                  <a:lnTo>
                    <a:pt x="6328" y="3543"/>
                  </a:lnTo>
                  <a:lnTo>
                    <a:pt x="6328" y="3590"/>
                  </a:lnTo>
                  <a:lnTo>
                    <a:pt x="1" y="3589"/>
                  </a:lnTo>
                  <a:lnTo>
                    <a:pt x="1" y="3648"/>
                  </a:lnTo>
                  <a:lnTo>
                    <a:pt x="6328" y="3648"/>
                  </a:lnTo>
                  <a:lnTo>
                    <a:pt x="6328" y="3695"/>
                  </a:lnTo>
                  <a:lnTo>
                    <a:pt x="1" y="3695"/>
                  </a:lnTo>
                  <a:lnTo>
                    <a:pt x="1" y="3754"/>
                  </a:lnTo>
                  <a:lnTo>
                    <a:pt x="6328" y="3754"/>
                  </a:lnTo>
                  <a:lnTo>
                    <a:pt x="6328" y="3801"/>
                  </a:lnTo>
                </a:path>
              </a:pathLst>
            </a:custGeom>
            <a:ln w="9525" cap="rnd">
              <a:noFill/>
              <a:round/>
              <a:headEnd/>
              <a:tailEnd/>
            </a:ln>
            <a:effectLst/>
          </p:spPr>
          <p:txBody>
            <a:bodyPr/>
            <a:lstStyle/>
            <a:p>
              <a:pPr eaLnBrk="0" fontAlgn="base" hangingPunct="0">
                <a:spcBef>
                  <a:spcPct val="0"/>
                </a:spcBef>
                <a:spcAft>
                  <a:spcPct val="0"/>
                </a:spcAft>
                <a:defRPr/>
              </a:pPr>
              <a:endParaRPr lang="en-US" sz="2000" b="1">
                <a:solidFill>
                  <a:srgbClr val="000000"/>
                </a:solidFill>
              </a:endParaRPr>
            </a:p>
          </p:txBody>
        </p:sp>
      </p:grpSp>
      <p:sp>
        <p:nvSpPr>
          <p:cNvPr id="1032" name="Rectangle 8"/>
          <p:cNvSpPr>
            <a:spLocks noGrp="1" noChangeArrowheads="1"/>
          </p:cNvSpPr>
          <p:nvPr>
            <p:ph type="title"/>
          </p:nvPr>
        </p:nvSpPr>
        <p:spPr bwMode="auto">
          <a:xfrm>
            <a:off x="685701" y="609131"/>
            <a:ext cx="7772977" cy="1143541"/>
          </a:xfrm>
          <a:prstGeom prst="rect">
            <a:avLst/>
          </a:prstGeom>
          <a:noFill/>
          <a:ln w="9525">
            <a:noFill/>
            <a:miter lim="800000"/>
            <a:headEnd/>
            <a:tailEnd/>
          </a:ln>
          <a:effectLst/>
        </p:spPr>
        <p:txBody>
          <a:bodyPr vert="horz" wrap="square" lIns="90488" tIns="44450" rIns="90488" bIns="44450" numCol="1" anchor="ctr" anchorCtr="0" compatLnSpc="1">
            <a:prstTxWarp prst="textNoShape">
              <a:avLst/>
            </a:prstTxWarp>
          </a:bodyPr>
          <a:lstStyle/>
          <a:p>
            <a:pPr lvl="0"/>
            <a:r>
              <a:rPr lang="en-US" smtClean="0"/>
              <a:t>Click to edit Master title style</a:t>
            </a:r>
          </a:p>
        </p:txBody>
      </p:sp>
      <p:sp>
        <p:nvSpPr>
          <p:cNvPr id="1033" name="Rectangle 9"/>
          <p:cNvSpPr>
            <a:spLocks noGrp="1" noChangeArrowheads="1"/>
          </p:cNvSpPr>
          <p:nvPr>
            <p:ph type="body" idx="1"/>
          </p:nvPr>
        </p:nvSpPr>
        <p:spPr bwMode="auto">
          <a:xfrm>
            <a:off x="685701" y="1981705"/>
            <a:ext cx="7772977" cy="4114476"/>
          </a:xfrm>
          <a:prstGeom prst="rect">
            <a:avLst/>
          </a:prstGeom>
          <a:noFill/>
          <a:ln w="9525">
            <a:noFill/>
            <a:miter lim="800000"/>
            <a:headEnd/>
            <a:tailEnd/>
          </a:ln>
          <a:effectLst/>
        </p:spPr>
        <p:txBody>
          <a:bodyPr vert="horz" wrap="square" lIns="90488" tIns="44450" rIns="90488" bIns="4445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3683" r:id="rId1"/>
  </p:sldLayoutIdLst>
  <p:txStyles>
    <p:titleStyle>
      <a:lvl1pPr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mj-lt"/>
          <a:ea typeface="+mj-ea"/>
          <a:cs typeface="+mj-cs"/>
        </a:defRPr>
      </a:lvl1pPr>
      <a:lvl2pPr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Arial" charset="0"/>
        </a:defRPr>
      </a:lvl2pPr>
      <a:lvl3pPr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Arial" charset="0"/>
        </a:defRPr>
      </a:lvl3pPr>
      <a:lvl4pPr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Arial" charset="0"/>
        </a:defRPr>
      </a:lvl4pPr>
      <a:lvl5pPr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Arial" charset="0"/>
        </a:defRPr>
      </a:lvl5pPr>
      <a:lvl6pPr marL="457200"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Arial" charset="0"/>
        </a:defRPr>
      </a:lvl6pPr>
      <a:lvl7pPr marL="914400"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Arial" charset="0"/>
        </a:defRPr>
      </a:lvl7pPr>
      <a:lvl8pPr marL="1371600"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Arial" charset="0"/>
        </a:defRPr>
      </a:lvl8pPr>
      <a:lvl9pPr marL="1828800"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Arial" charset="0"/>
        </a:defRPr>
      </a:lvl9pPr>
    </p:titleStyle>
    <p:bodyStyle>
      <a:lvl1pPr marL="334963" indent="-334963" algn="l" defTabSz="873125" rtl="0" eaLnBrk="0" fontAlgn="base" hangingPunct="0">
        <a:spcBef>
          <a:spcPct val="20000"/>
        </a:spcBef>
        <a:spcAft>
          <a:spcPct val="0"/>
        </a:spcAft>
        <a:buClr>
          <a:schemeClr val="tx2"/>
        </a:buClr>
        <a:buSzPct val="75000"/>
        <a:buFont typeface="Monotype Sorts" pitchFamily="2" charset="2"/>
        <a:buChar char="n"/>
        <a:defRPr sz="3100">
          <a:solidFill>
            <a:schemeClr val="tx1"/>
          </a:solidFill>
          <a:effectLst>
            <a:outerShdw blurRad="38100" dist="38100" dir="2700000" algn="tl">
              <a:srgbClr val="000000"/>
            </a:outerShdw>
          </a:effectLst>
          <a:latin typeface="+mn-lt"/>
          <a:ea typeface="+mn-ea"/>
          <a:cs typeface="+mn-cs"/>
        </a:defRPr>
      </a:lvl1pPr>
      <a:lvl2pPr marL="727075" indent="-277813" algn="l" defTabSz="873125" rtl="0" eaLnBrk="0" fontAlgn="base" hangingPunct="0">
        <a:spcBef>
          <a:spcPct val="20000"/>
        </a:spcBef>
        <a:spcAft>
          <a:spcPct val="0"/>
        </a:spcAft>
        <a:buClr>
          <a:schemeClr val="tx2"/>
        </a:buClr>
        <a:buSzPct val="100000"/>
        <a:buChar char="-"/>
        <a:defRPr sz="2700">
          <a:solidFill>
            <a:schemeClr val="tx1"/>
          </a:solidFill>
          <a:effectLst>
            <a:outerShdw blurRad="38100" dist="38100" dir="2700000" algn="tl">
              <a:srgbClr val="000000"/>
            </a:outerShdw>
          </a:effectLst>
          <a:latin typeface="+mn-lt"/>
        </a:defRPr>
      </a:lvl2pPr>
      <a:lvl3pPr marL="1117600" indent="-223838" algn="l" defTabSz="873125"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defRPr>
      </a:lvl3pPr>
      <a:lvl4pPr marL="1565275" indent="-223838" algn="l" defTabSz="873125"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4pPr>
      <a:lvl5pPr marL="2011363" indent="-223838" algn="l" defTabSz="873125"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5pPr>
      <a:lvl6pPr marL="2468563" indent="-223838" algn="l" defTabSz="873125"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6pPr>
      <a:lvl7pPr marL="2925763" indent="-223838" algn="l" defTabSz="873125"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7pPr>
      <a:lvl8pPr marL="3382963" indent="-223838" algn="l" defTabSz="873125"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8pPr>
      <a:lvl9pPr marL="3840163" indent="-223838" algn="l" defTabSz="873125"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29804"/>
                <a:invGamma/>
              </a:schemeClr>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dt" sz="half" idx="2"/>
          </p:nvPr>
        </p:nvSpPr>
        <p:spPr bwMode="auto">
          <a:xfrm>
            <a:off x="685512" y="6249893"/>
            <a:ext cx="1905000" cy="456441"/>
          </a:xfrm>
          <a:prstGeom prst="rect">
            <a:avLst/>
          </a:prstGeom>
          <a:noFill/>
          <a:ln w="9525">
            <a:noFill/>
            <a:miter lim="800000"/>
            <a:headEnd/>
            <a:tailEnd/>
          </a:ln>
          <a:effectLst/>
        </p:spPr>
        <p:txBody>
          <a:bodyPr vert="horz" wrap="none" lIns="90488" tIns="44450" rIns="90488" bIns="44450" numCol="1" anchor="ctr" anchorCtr="0" compatLnSpc="1">
            <a:prstTxWarp prst="textNoShape">
              <a:avLst/>
            </a:prstTxWarp>
          </a:bodyPr>
          <a:lstStyle>
            <a:lvl1pPr>
              <a:defRPr sz="1400" b="0">
                <a:solidFill>
                  <a:schemeClr val="tx1"/>
                </a:solidFill>
                <a:latin typeface="Times New Roman" pitchFamily="18" charset="0"/>
              </a:defRPr>
            </a:lvl1pPr>
          </a:lstStyle>
          <a:p>
            <a:pPr eaLnBrk="0" fontAlgn="base" hangingPunct="0">
              <a:spcBef>
                <a:spcPct val="0"/>
              </a:spcBef>
              <a:spcAft>
                <a:spcPct val="0"/>
              </a:spcAft>
            </a:pPr>
            <a:endParaRPr lang="en-US">
              <a:solidFill>
                <a:srgbClr val="C1CEFF"/>
              </a:solidFill>
            </a:endParaRPr>
          </a:p>
        </p:txBody>
      </p:sp>
      <p:sp>
        <p:nvSpPr>
          <p:cNvPr id="1027" name="Rectangle 3"/>
          <p:cNvSpPr>
            <a:spLocks noGrp="1" noChangeArrowheads="1"/>
          </p:cNvSpPr>
          <p:nvPr>
            <p:ph type="ftr" sz="quarter" idx="3"/>
          </p:nvPr>
        </p:nvSpPr>
        <p:spPr bwMode="auto">
          <a:xfrm>
            <a:off x="3124678" y="6249893"/>
            <a:ext cx="2895023" cy="456441"/>
          </a:xfrm>
          <a:prstGeom prst="rect">
            <a:avLst/>
          </a:prstGeom>
          <a:noFill/>
          <a:ln w="9525">
            <a:noFill/>
            <a:miter lim="800000"/>
            <a:headEnd/>
            <a:tailEnd/>
          </a:ln>
          <a:effectLst/>
        </p:spPr>
        <p:txBody>
          <a:bodyPr vert="horz" wrap="none" lIns="90488" tIns="44450" rIns="90488" bIns="44450" numCol="1" anchor="ctr" anchorCtr="0" compatLnSpc="1">
            <a:prstTxWarp prst="textNoShape">
              <a:avLst/>
            </a:prstTxWarp>
          </a:bodyPr>
          <a:lstStyle>
            <a:lvl1pPr algn="ctr">
              <a:defRPr sz="1400" b="0">
                <a:solidFill>
                  <a:schemeClr val="tx1"/>
                </a:solidFill>
                <a:latin typeface="Times New Roman" pitchFamily="18" charset="0"/>
              </a:defRPr>
            </a:lvl1pPr>
          </a:lstStyle>
          <a:p>
            <a:pPr eaLnBrk="0" fontAlgn="base" hangingPunct="0">
              <a:spcBef>
                <a:spcPct val="0"/>
              </a:spcBef>
              <a:spcAft>
                <a:spcPct val="0"/>
              </a:spcAft>
            </a:pPr>
            <a:endParaRPr lang="en-US">
              <a:solidFill>
                <a:srgbClr val="C1CEFF"/>
              </a:solidFill>
            </a:endParaRPr>
          </a:p>
        </p:txBody>
      </p:sp>
      <p:sp>
        <p:nvSpPr>
          <p:cNvPr id="1028" name="Rectangle 4"/>
          <p:cNvSpPr>
            <a:spLocks noGrp="1" noChangeArrowheads="1"/>
          </p:cNvSpPr>
          <p:nvPr>
            <p:ph type="sldNum" sz="quarter" idx="4"/>
          </p:nvPr>
        </p:nvSpPr>
        <p:spPr bwMode="auto">
          <a:xfrm>
            <a:off x="6553489" y="6249893"/>
            <a:ext cx="1905000" cy="456441"/>
          </a:xfrm>
          <a:prstGeom prst="rect">
            <a:avLst/>
          </a:prstGeom>
          <a:noFill/>
          <a:ln w="9525">
            <a:noFill/>
            <a:miter lim="800000"/>
            <a:headEnd/>
            <a:tailEnd/>
          </a:ln>
          <a:effectLst/>
        </p:spPr>
        <p:txBody>
          <a:bodyPr vert="horz" wrap="none" lIns="90488" tIns="44450" rIns="90488" bIns="44450" numCol="1" anchor="ctr" anchorCtr="0" compatLnSpc="1">
            <a:prstTxWarp prst="textNoShape">
              <a:avLst/>
            </a:prstTxWarp>
          </a:bodyPr>
          <a:lstStyle>
            <a:lvl1pPr algn="r">
              <a:defRPr sz="1400" b="0">
                <a:solidFill>
                  <a:schemeClr val="tx1"/>
                </a:solidFill>
                <a:latin typeface="Times New Roman" pitchFamily="18" charset="0"/>
              </a:defRPr>
            </a:lvl1pPr>
          </a:lstStyle>
          <a:p>
            <a:pPr eaLnBrk="0" fontAlgn="base" hangingPunct="0">
              <a:spcBef>
                <a:spcPct val="0"/>
              </a:spcBef>
              <a:spcAft>
                <a:spcPct val="0"/>
              </a:spcAft>
            </a:pPr>
            <a:fld id="{B1B67A5A-9A04-4C99-9BAF-6B35B5421329}" type="slidenum">
              <a:rPr lang="en-US">
                <a:solidFill>
                  <a:srgbClr val="C1CEFF"/>
                </a:solidFill>
              </a:rPr>
              <a:pPr eaLnBrk="0" fontAlgn="base" hangingPunct="0">
                <a:spcBef>
                  <a:spcPct val="0"/>
                </a:spcBef>
                <a:spcAft>
                  <a:spcPct val="0"/>
                </a:spcAft>
              </a:pPr>
              <a:t>‹#›</a:t>
            </a:fld>
            <a:endParaRPr lang="en-US">
              <a:solidFill>
                <a:srgbClr val="C1CEFF"/>
              </a:solidFill>
            </a:endParaRPr>
          </a:p>
        </p:txBody>
      </p:sp>
      <p:grpSp>
        <p:nvGrpSpPr>
          <p:cNvPr id="3" name="Group 7"/>
          <p:cNvGrpSpPr>
            <a:grpSpLocks/>
          </p:cNvGrpSpPr>
          <p:nvPr/>
        </p:nvGrpSpPr>
        <p:grpSpPr bwMode="auto">
          <a:xfrm>
            <a:off x="0" y="1023"/>
            <a:ext cx="9133898" cy="6845005"/>
            <a:chOff x="0" y="0"/>
            <a:chExt cx="6329" cy="4214"/>
          </a:xfrm>
        </p:grpSpPr>
        <p:sp>
          <p:nvSpPr>
            <p:cNvPr id="2" name="Rectangle 5"/>
            <p:cNvSpPr>
              <a:spLocks noChangeArrowheads="1"/>
            </p:cNvSpPr>
            <p:nvPr/>
          </p:nvSpPr>
          <p:spPr bwMode="auto">
            <a:xfrm>
              <a:off x="0" y="0"/>
              <a:ext cx="6328" cy="4214"/>
            </a:xfrm>
            <a:prstGeom prst="rect">
              <a:avLst/>
            </a:prstGeom>
            <a:gradFill rotWithShape="0">
              <a:gsLst>
                <a:gs pos="0">
                  <a:srgbClr val="063DE8"/>
                </a:gs>
                <a:gs pos="100000">
                  <a:srgbClr val="063DE8">
                    <a:gamma/>
                    <a:shade val="29804"/>
                    <a:invGamma/>
                  </a:srgbClr>
                </a:gs>
              </a:gsLst>
              <a:lin ang="0" scaled="1"/>
            </a:gradFill>
            <a:ln w="9525">
              <a:noFill/>
              <a:miter lim="800000"/>
              <a:headEnd/>
              <a:tailEnd/>
            </a:ln>
            <a:effectLst/>
          </p:spPr>
          <p:txBody>
            <a:bodyPr wrap="none" anchor="ctr"/>
            <a:lstStyle/>
            <a:p>
              <a:pPr eaLnBrk="0" fontAlgn="base" hangingPunct="0">
                <a:spcBef>
                  <a:spcPct val="0"/>
                </a:spcBef>
                <a:spcAft>
                  <a:spcPct val="0"/>
                </a:spcAft>
                <a:defRPr/>
              </a:pPr>
              <a:endParaRPr lang="en-US" sz="2000" b="1">
                <a:solidFill>
                  <a:srgbClr val="000000"/>
                </a:solidFill>
              </a:endParaRPr>
            </a:p>
          </p:txBody>
        </p:sp>
        <p:sp useBgFill="1">
          <p:nvSpPr>
            <p:cNvPr id="1030" name="Freeform 6"/>
            <p:cNvSpPr>
              <a:spLocks/>
            </p:cNvSpPr>
            <p:nvPr/>
          </p:nvSpPr>
          <p:spPr bwMode="auto">
            <a:xfrm>
              <a:off x="0" y="71"/>
              <a:ext cx="6329" cy="4072"/>
            </a:xfrm>
            <a:custGeom>
              <a:avLst/>
              <a:gdLst/>
              <a:ahLst/>
              <a:cxnLst>
                <a:cxn ang="0">
                  <a:pos x="1" y="3858"/>
                </a:cxn>
                <a:cxn ang="0">
                  <a:pos x="1" y="3906"/>
                </a:cxn>
                <a:cxn ang="0">
                  <a:pos x="6328" y="4012"/>
                </a:cxn>
                <a:cxn ang="0">
                  <a:pos x="6328" y="4071"/>
                </a:cxn>
                <a:cxn ang="0">
                  <a:pos x="1" y="59"/>
                </a:cxn>
                <a:cxn ang="0">
                  <a:pos x="1" y="105"/>
                </a:cxn>
                <a:cxn ang="0">
                  <a:pos x="6328" y="211"/>
                </a:cxn>
                <a:cxn ang="0">
                  <a:pos x="6328" y="270"/>
                </a:cxn>
                <a:cxn ang="0">
                  <a:pos x="1" y="375"/>
                </a:cxn>
                <a:cxn ang="0">
                  <a:pos x="1" y="422"/>
                </a:cxn>
                <a:cxn ang="0">
                  <a:pos x="6328" y="527"/>
                </a:cxn>
                <a:cxn ang="0">
                  <a:pos x="6328" y="586"/>
                </a:cxn>
                <a:cxn ang="0">
                  <a:pos x="1" y="692"/>
                </a:cxn>
                <a:cxn ang="0">
                  <a:pos x="1" y="738"/>
                </a:cxn>
                <a:cxn ang="0">
                  <a:pos x="6328" y="845"/>
                </a:cxn>
                <a:cxn ang="0">
                  <a:pos x="6328" y="904"/>
                </a:cxn>
                <a:cxn ang="0">
                  <a:pos x="1" y="1008"/>
                </a:cxn>
                <a:cxn ang="0">
                  <a:pos x="1" y="1055"/>
                </a:cxn>
                <a:cxn ang="0">
                  <a:pos x="6328" y="1161"/>
                </a:cxn>
                <a:cxn ang="0">
                  <a:pos x="6328" y="1219"/>
                </a:cxn>
                <a:cxn ang="0">
                  <a:pos x="1" y="1326"/>
                </a:cxn>
                <a:cxn ang="0">
                  <a:pos x="1" y="1372"/>
                </a:cxn>
                <a:cxn ang="0">
                  <a:pos x="6328" y="1477"/>
                </a:cxn>
                <a:cxn ang="0">
                  <a:pos x="6328" y="1536"/>
                </a:cxn>
                <a:cxn ang="0">
                  <a:pos x="1" y="1642"/>
                </a:cxn>
                <a:cxn ang="0">
                  <a:pos x="1" y="1689"/>
                </a:cxn>
                <a:cxn ang="0">
                  <a:pos x="6328" y="1794"/>
                </a:cxn>
                <a:cxn ang="0">
                  <a:pos x="6328" y="1853"/>
                </a:cxn>
                <a:cxn ang="0">
                  <a:pos x="1" y="1959"/>
                </a:cxn>
                <a:cxn ang="0">
                  <a:pos x="1" y="2005"/>
                </a:cxn>
                <a:cxn ang="0">
                  <a:pos x="6328" y="2112"/>
                </a:cxn>
                <a:cxn ang="0">
                  <a:pos x="6328" y="2169"/>
                </a:cxn>
                <a:cxn ang="0">
                  <a:pos x="1" y="2275"/>
                </a:cxn>
                <a:cxn ang="0">
                  <a:pos x="1" y="2322"/>
                </a:cxn>
                <a:cxn ang="0">
                  <a:pos x="6328" y="2427"/>
                </a:cxn>
                <a:cxn ang="0">
                  <a:pos x="6328" y="2487"/>
                </a:cxn>
                <a:cxn ang="0">
                  <a:pos x="1" y="2592"/>
                </a:cxn>
                <a:cxn ang="0">
                  <a:pos x="1" y="2639"/>
                </a:cxn>
                <a:cxn ang="0">
                  <a:pos x="6328" y="2744"/>
                </a:cxn>
                <a:cxn ang="0">
                  <a:pos x="6328" y="2803"/>
                </a:cxn>
                <a:cxn ang="0">
                  <a:pos x="1" y="2909"/>
                </a:cxn>
                <a:cxn ang="0">
                  <a:pos x="1" y="2955"/>
                </a:cxn>
                <a:cxn ang="0">
                  <a:pos x="6328" y="3061"/>
                </a:cxn>
                <a:cxn ang="0">
                  <a:pos x="6328" y="3119"/>
                </a:cxn>
                <a:cxn ang="0">
                  <a:pos x="1" y="3226"/>
                </a:cxn>
                <a:cxn ang="0">
                  <a:pos x="1" y="3272"/>
                </a:cxn>
                <a:cxn ang="0">
                  <a:pos x="6328" y="3378"/>
                </a:cxn>
                <a:cxn ang="0">
                  <a:pos x="6328" y="3436"/>
                </a:cxn>
                <a:cxn ang="0">
                  <a:pos x="1" y="3542"/>
                </a:cxn>
                <a:cxn ang="0">
                  <a:pos x="1" y="3589"/>
                </a:cxn>
                <a:cxn ang="0">
                  <a:pos x="6328" y="3695"/>
                </a:cxn>
                <a:cxn ang="0">
                  <a:pos x="6328" y="3754"/>
                </a:cxn>
              </a:cxnLst>
              <a:rect l="0" t="0" r="r" b="b"/>
              <a:pathLst>
                <a:path w="6329" h="4072">
                  <a:moveTo>
                    <a:pt x="6328" y="3801"/>
                  </a:moveTo>
                  <a:lnTo>
                    <a:pt x="1" y="3800"/>
                  </a:lnTo>
                  <a:lnTo>
                    <a:pt x="1" y="3858"/>
                  </a:lnTo>
                  <a:lnTo>
                    <a:pt x="6328" y="3858"/>
                  </a:lnTo>
                  <a:lnTo>
                    <a:pt x="6328" y="3905"/>
                  </a:lnTo>
                  <a:lnTo>
                    <a:pt x="1" y="3906"/>
                  </a:lnTo>
                  <a:lnTo>
                    <a:pt x="1" y="3964"/>
                  </a:lnTo>
                  <a:lnTo>
                    <a:pt x="6328" y="3964"/>
                  </a:lnTo>
                  <a:lnTo>
                    <a:pt x="6328" y="4012"/>
                  </a:lnTo>
                  <a:lnTo>
                    <a:pt x="1" y="4011"/>
                  </a:lnTo>
                  <a:lnTo>
                    <a:pt x="1" y="4071"/>
                  </a:lnTo>
                  <a:lnTo>
                    <a:pt x="6328" y="4071"/>
                  </a:lnTo>
                  <a:lnTo>
                    <a:pt x="6328" y="0"/>
                  </a:lnTo>
                  <a:lnTo>
                    <a:pt x="1" y="0"/>
                  </a:lnTo>
                  <a:lnTo>
                    <a:pt x="1" y="59"/>
                  </a:lnTo>
                  <a:lnTo>
                    <a:pt x="6328" y="58"/>
                  </a:lnTo>
                  <a:lnTo>
                    <a:pt x="6328" y="105"/>
                  </a:lnTo>
                  <a:lnTo>
                    <a:pt x="1" y="105"/>
                  </a:lnTo>
                  <a:lnTo>
                    <a:pt x="1" y="164"/>
                  </a:lnTo>
                  <a:lnTo>
                    <a:pt x="6328" y="165"/>
                  </a:lnTo>
                  <a:lnTo>
                    <a:pt x="6328" y="211"/>
                  </a:lnTo>
                  <a:lnTo>
                    <a:pt x="1" y="211"/>
                  </a:lnTo>
                  <a:lnTo>
                    <a:pt x="1" y="269"/>
                  </a:lnTo>
                  <a:lnTo>
                    <a:pt x="6328" y="270"/>
                  </a:lnTo>
                  <a:lnTo>
                    <a:pt x="6328" y="316"/>
                  </a:lnTo>
                  <a:lnTo>
                    <a:pt x="1" y="316"/>
                  </a:lnTo>
                  <a:lnTo>
                    <a:pt x="1" y="375"/>
                  </a:lnTo>
                  <a:lnTo>
                    <a:pt x="6328" y="375"/>
                  </a:lnTo>
                  <a:lnTo>
                    <a:pt x="6328" y="422"/>
                  </a:lnTo>
                  <a:lnTo>
                    <a:pt x="1" y="422"/>
                  </a:lnTo>
                  <a:lnTo>
                    <a:pt x="1" y="480"/>
                  </a:lnTo>
                  <a:lnTo>
                    <a:pt x="6328" y="481"/>
                  </a:lnTo>
                  <a:lnTo>
                    <a:pt x="6328" y="527"/>
                  </a:lnTo>
                  <a:lnTo>
                    <a:pt x="1" y="527"/>
                  </a:lnTo>
                  <a:lnTo>
                    <a:pt x="1" y="586"/>
                  </a:lnTo>
                  <a:lnTo>
                    <a:pt x="6328" y="586"/>
                  </a:lnTo>
                  <a:lnTo>
                    <a:pt x="6328" y="633"/>
                  </a:lnTo>
                  <a:lnTo>
                    <a:pt x="1" y="633"/>
                  </a:lnTo>
                  <a:lnTo>
                    <a:pt x="1" y="692"/>
                  </a:lnTo>
                  <a:lnTo>
                    <a:pt x="6328" y="692"/>
                  </a:lnTo>
                  <a:lnTo>
                    <a:pt x="6328" y="738"/>
                  </a:lnTo>
                  <a:lnTo>
                    <a:pt x="1" y="738"/>
                  </a:lnTo>
                  <a:lnTo>
                    <a:pt x="1" y="797"/>
                  </a:lnTo>
                  <a:lnTo>
                    <a:pt x="6328" y="798"/>
                  </a:lnTo>
                  <a:lnTo>
                    <a:pt x="6328" y="845"/>
                  </a:lnTo>
                  <a:lnTo>
                    <a:pt x="1" y="844"/>
                  </a:lnTo>
                  <a:lnTo>
                    <a:pt x="1" y="904"/>
                  </a:lnTo>
                  <a:lnTo>
                    <a:pt x="6328" y="904"/>
                  </a:lnTo>
                  <a:lnTo>
                    <a:pt x="6328" y="951"/>
                  </a:lnTo>
                  <a:lnTo>
                    <a:pt x="1" y="950"/>
                  </a:lnTo>
                  <a:lnTo>
                    <a:pt x="1" y="1008"/>
                  </a:lnTo>
                  <a:lnTo>
                    <a:pt x="6328" y="1009"/>
                  </a:lnTo>
                  <a:lnTo>
                    <a:pt x="6328" y="1055"/>
                  </a:lnTo>
                  <a:lnTo>
                    <a:pt x="1" y="1055"/>
                  </a:lnTo>
                  <a:lnTo>
                    <a:pt x="1" y="1114"/>
                  </a:lnTo>
                  <a:lnTo>
                    <a:pt x="6328" y="1114"/>
                  </a:lnTo>
                  <a:lnTo>
                    <a:pt x="6328" y="1161"/>
                  </a:lnTo>
                  <a:lnTo>
                    <a:pt x="1" y="1161"/>
                  </a:lnTo>
                  <a:lnTo>
                    <a:pt x="1" y="1219"/>
                  </a:lnTo>
                  <a:lnTo>
                    <a:pt x="6328" y="1219"/>
                  </a:lnTo>
                  <a:lnTo>
                    <a:pt x="6328" y="1266"/>
                  </a:lnTo>
                  <a:lnTo>
                    <a:pt x="1" y="1267"/>
                  </a:lnTo>
                  <a:lnTo>
                    <a:pt x="1" y="1326"/>
                  </a:lnTo>
                  <a:lnTo>
                    <a:pt x="6328" y="1325"/>
                  </a:lnTo>
                  <a:lnTo>
                    <a:pt x="6328" y="1372"/>
                  </a:lnTo>
                  <a:lnTo>
                    <a:pt x="1" y="1372"/>
                  </a:lnTo>
                  <a:lnTo>
                    <a:pt x="1" y="1431"/>
                  </a:lnTo>
                  <a:lnTo>
                    <a:pt x="6328" y="1430"/>
                  </a:lnTo>
                  <a:lnTo>
                    <a:pt x="6328" y="1477"/>
                  </a:lnTo>
                  <a:lnTo>
                    <a:pt x="1" y="1477"/>
                  </a:lnTo>
                  <a:lnTo>
                    <a:pt x="1" y="1536"/>
                  </a:lnTo>
                  <a:lnTo>
                    <a:pt x="6328" y="1536"/>
                  </a:lnTo>
                  <a:lnTo>
                    <a:pt x="6328" y="1583"/>
                  </a:lnTo>
                  <a:lnTo>
                    <a:pt x="1" y="1583"/>
                  </a:lnTo>
                  <a:lnTo>
                    <a:pt x="1" y="1642"/>
                  </a:lnTo>
                  <a:lnTo>
                    <a:pt x="6328" y="1643"/>
                  </a:lnTo>
                  <a:lnTo>
                    <a:pt x="6328" y="1689"/>
                  </a:lnTo>
                  <a:lnTo>
                    <a:pt x="1" y="1689"/>
                  </a:lnTo>
                  <a:lnTo>
                    <a:pt x="1" y="1748"/>
                  </a:lnTo>
                  <a:lnTo>
                    <a:pt x="6328" y="1748"/>
                  </a:lnTo>
                  <a:lnTo>
                    <a:pt x="6328" y="1794"/>
                  </a:lnTo>
                  <a:lnTo>
                    <a:pt x="1" y="1794"/>
                  </a:lnTo>
                  <a:lnTo>
                    <a:pt x="1" y="1853"/>
                  </a:lnTo>
                  <a:lnTo>
                    <a:pt x="6328" y="1853"/>
                  </a:lnTo>
                  <a:lnTo>
                    <a:pt x="6328" y="1900"/>
                  </a:lnTo>
                  <a:lnTo>
                    <a:pt x="1" y="1900"/>
                  </a:lnTo>
                  <a:lnTo>
                    <a:pt x="1" y="1959"/>
                  </a:lnTo>
                  <a:lnTo>
                    <a:pt x="6328" y="1958"/>
                  </a:lnTo>
                  <a:lnTo>
                    <a:pt x="6328" y="2005"/>
                  </a:lnTo>
                  <a:lnTo>
                    <a:pt x="1" y="2005"/>
                  </a:lnTo>
                  <a:lnTo>
                    <a:pt x="1" y="2065"/>
                  </a:lnTo>
                  <a:lnTo>
                    <a:pt x="6328" y="2064"/>
                  </a:lnTo>
                  <a:lnTo>
                    <a:pt x="6328" y="2112"/>
                  </a:lnTo>
                  <a:lnTo>
                    <a:pt x="1" y="2111"/>
                  </a:lnTo>
                  <a:lnTo>
                    <a:pt x="1" y="2169"/>
                  </a:lnTo>
                  <a:lnTo>
                    <a:pt x="6328" y="2169"/>
                  </a:lnTo>
                  <a:lnTo>
                    <a:pt x="6328" y="2216"/>
                  </a:lnTo>
                  <a:lnTo>
                    <a:pt x="1" y="2216"/>
                  </a:lnTo>
                  <a:lnTo>
                    <a:pt x="1" y="2275"/>
                  </a:lnTo>
                  <a:lnTo>
                    <a:pt x="6328" y="2275"/>
                  </a:lnTo>
                  <a:lnTo>
                    <a:pt x="6328" y="2322"/>
                  </a:lnTo>
                  <a:lnTo>
                    <a:pt x="1" y="2322"/>
                  </a:lnTo>
                  <a:lnTo>
                    <a:pt x="1" y="2381"/>
                  </a:lnTo>
                  <a:lnTo>
                    <a:pt x="6328" y="2381"/>
                  </a:lnTo>
                  <a:lnTo>
                    <a:pt x="6328" y="2427"/>
                  </a:lnTo>
                  <a:lnTo>
                    <a:pt x="1" y="2427"/>
                  </a:lnTo>
                  <a:lnTo>
                    <a:pt x="1" y="2487"/>
                  </a:lnTo>
                  <a:lnTo>
                    <a:pt x="6328" y="2487"/>
                  </a:lnTo>
                  <a:lnTo>
                    <a:pt x="6328" y="2533"/>
                  </a:lnTo>
                  <a:lnTo>
                    <a:pt x="1" y="2533"/>
                  </a:lnTo>
                  <a:lnTo>
                    <a:pt x="1" y="2592"/>
                  </a:lnTo>
                  <a:lnTo>
                    <a:pt x="6328" y="2592"/>
                  </a:lnTo>
                  <a:lnTo>
                    <a:pt x="6328" y="2639"/>
                  </a:lnTo>
                  <a:lnTo>
                    <a:pt x="1" y="2639"/>
                  </a:lnTo>
                  <a:lnTo>
                    <a:pt x="1" y="2698"/>
                  </a:lnTo>
                  <a:lnTo>
                    <a:pt x="6328" y="2697"/>
                  </a:lnTo>
                  <a:lnTo>
                    <a:pt x="6328" y="2744"/>
                  </a:lnTo>
                  <a:lnTo>
                    <a:pt x="1" y="2744"/>
                  </a:lnTo>
                  <a:lnTo>
                    <a:pt x="1" y="2803"/>
                  </a:lnTo>
                  <a:lnTo>
                    <a:pt x="6328" y="2803"/>
                  </a:lnTo>
                  <a:lnTo>
                    <a:pt x="6328" y="2851"/>
                  </a:lnTo>
                  <a:lnTo>
                    <a:pt x="0" y="2851"/>
                  </a:lnTo>
                  <a:lnTo>
                    <a:pt x="1" y="2909"/>
                  </a:lnTo>
                  <a:lnTo>
                    <a:pt x="6328" y="2908"/>
                  </a:lnTo>
                  <a:lnTo>
                    <a:pt x="6328" y="2955"/>
                  </a:lnTo>
                  <a:lnTo>
                    <a:pt x="1" y="2955"/>
                  </a:lnTo>
                  <a:lnTo>
                    <a:pt x="1" y="3014"/>
                  </a:lnTo>
                  <a:lnTo>
                    <a:pt x="6328" y="3014"/>
                  </a:lnTo>
                  <a:lnTo>
                    <a:pt x="6328" y="3061"/>
                  </a:lnTo>
                  <a:lnTo>
                    <a:pt x="1" y="3061"/>
                  </a:lnTo>
                  <a:lnTo>
                    <a:pt x="1" y="3119"/>
                  </a:lnTo>
                  <a:lnTo>
                    <a:pt x="6328" y="3119"/>
                  </a:lnTo>
                  <a:lnTo>
                    <a:pt x="6328" y="3166"/>
                  </a:lnTo>
                  <a:lnTo>
                    <a:pt x="1" y="3166"/>
                  </a:lnTo>
                  <a:lnTo>
                    <a:pt x="1" y="3226"/>
                  </a:lnTo>
                  <a:lnTo>
                    <a:pt x="6328" y="3225"/>
                  </a:lnTo>
                  <a:lnTo>
                    <a:pt x="6328" y="3272"/>
                  </a:lnTo>
                  <a:lnTo>
                    <a:pt x="1" y="3272"/>
                  </a:lnTo>
                  <a:lnTo>
                    <a:pt x="1" y="3331"/>
                  </a:lnTo>
                  <a:lnTo>
                    <a:pt x="6328" y="3332"/>
                  </a:lnTo>
                  <a:lnTo>
                    <a:pt x="6328" y="3378"/>
                  </a:lnTo>
                  <a:lnTo>
                    <a:pt x="1" y="3378"/>
                  </a:lnTo>
                  <a:lnTo>
                    <a:pt x="1" y="3437"/>
                  </a:lnTo>
                  <a:lnTo>
                    <a:pt x="6328" y="3436"/>
                  </a:lnTo>
                  <a:lnTo>
                    <a:pt x="6328" y="3484"/>
                  </a:lnTo>
                  <a:lnTo>
                    <a:pt x="1" y="3484"/>
                  </a:lnTo>
                  <a:lnTo>
                    <a:pt x="1" y="3542"/>
                  </a:lnTo>
                  <a:lnTo>
                    <a:pt x="6328" y="3543"/>
                  </a:lnTo>
                  <a:lnTo>
                    <a:pt x="6328" y="3590"/>
                  </a:lnTo>
                  <a:lnTo>
                    <a:pt x="1" y="3589"/>
                  </a:lnTo>
                  <a:lnTo>
                    <a:pt x="1" y="3648"/>
                  </a:lnTo>
                  <a:lnTo>
                    <a:pt x="6328" y="3648"/>
                  </a:lnTo>
                  <a:lnTo>
                    <a:pt x="6328" y="3695"/>
                  </a:lnTo>
                  <a:lnTo>
                    <a:pt x="1" y="3695"/>
                  </a:lnTo>
                  <a:lnTo>
                    <a:pt x="1" y="3754"/>
                  </a:lnTo>
                  <a:lnTo>
                    <a:pt x="6328" y="3754"/>
                  </a:lnTo>
                  <a:lnTo>
                    <a:pt x="6328" y="3801"/>
                  </a:lnTo>
                </a:path>
              </a:pathLst>
            </a:custGeom>
            <a:ln w="9525" cap="rnd">
              <a:noFill/>
              <a:round/>
              <a:headEnd/>
              <a:tailEnd/>
            </a:ln>
            <a:effectLst/>
          </p:spPr>
          <p:txBody>
            <a:bodyPr/>
            <a:lstStyle/>
            <a:p>
              <a:pPr eaLnBrk="0" fontAlgn="base" hangingPunct="0">
                <a:spcBef>
                  <a:spcPct val="0"/>
                </a:spcBef>
                <a:spcAft>
                  <a:spcPct val="0"/>
                </a:spcAft>
                <a:defRPr/>
              </a:pPr>
              <a:endParaRPr lang="en-US" sz="2000" b="1">
                <a:solidFill>
                  <a:srgbClr val="000000"/>
                </a:solidFill>
              </a:endParaRPr>
            </a:p>
          </p:txBody>
        </p:sp>
      </p:grpSp>
      <p:sp>
        <p:nvSpPr>
          <p:cNvPr id="1032" name="Rectangle 8"/>
          <p:cNvSpPr>
            <a:spLocks noGrp="1" noChangeArrowheads="1"/>
          </p:cNvSpPr>
          <p:nvPr>
            <p:ph type="title"/>
          </p:nvPr>
        </p:nvSpPr>
        <p:spPr bwMode="auto">
          <a:xfrm>
            <a:off x="685701" y="609131"/>
            <a:ext cx="7772977" cy="1143541"/>
          </a:xfrm>
          <a:prstGeom prst="rect">
            <a:avLst/>
          </a:prstGeom>
          <a:noFill/>
          <a:ln w="9525">
            <a:noFill/>
            <a:miter lim="800000"/>
            <a:headEnd/>
            <a:tailEnd/>
          </a:ln>
          <a:effectLst/>
        </p:spPr>
        <p:txBody>
          <a:bodyPr vert="horz" wrap="square" lIns="90488" tIns="44450" rIns="90488" bIns="44450" numCol="1" anchor="ctr" anchorCtr="0" compatLnSpc="1">
            <a:prstTxWarp prst="textNoShape">
              <a:avLst/>
            </a:prstTxWarp>
          </a:bodyPr>
          <a:lstStyle/>
          <a:p>
            <a:pPr lvl="0"/>
            <a:r>
              <a:rPr lang="en-US" smtClean="0"/>
              <a:t>Click to edit Master title style</a:t>
            </a:r>
          </a:p>
        </p:txBody>
      </p:sp>
      <p:sp>
        <p:nvSpPr>
          <p:cNvPr id="1033" name="Rectangle 9"/>
          <p:cNvSpPr>
            <a:spLocks noGrp="1" noChangeArrowheads="1"/>
          </p:cNvSpPr>
          <p:nvPr>
            <p:ph type="body" idx="1"/>
          </p:nvPr>
        </p:nvSpPr>
        <p:spPr bwMode="auto">
          <a:xfrm>
            <a:off x="685701" y="1981705"/>
            <a:ext cx="7772977" cy="4114476"/>
          </a:xfrm>
          <a:prstGeom prst="rect">
            <a:avLst/>
          </a:prstGeom>
          <a:noFill/>
          <a:ln w="9525">
            <a:noFill/>
            <a:miter lim="800000"/>
            <a:headEnd/>
            <a:tailEnd/>
          </a:ln>
          <a:effectLst/>
        </p:spPr>
        <p:txBody>
          <a:bodyPr vert="horz" wrap="square" lIns="90488" tIns="44450" rIns="90488" bIns="4445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3687" r:id="rId1"/>
  </p:sldLayoutIdLst>
  <p:txStyles>
    <p:titleStyle>
      <a:lvl1pPr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mj-lt"/>
          <a:ea typeface="+mj-ea"/>
          <a:cs typeface="+mj-cs"/>
        </a:defRPr>
      </a:lvl1pPr>
      <a:lvl2pPr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Arial" charset="0"/>
        </a:defRPr>
      </a:lvl2pPr>
      <a:lvl3pPr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Arial" charset="0"/>
        </a:defRPr>
      </a:lvl3pPr>
      <a:lvl4pPr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Arial" charset="0"/>
        </a:defRPr>
      </a:lvl4pPr>
      <a:lvl5pPr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Arial" charset="0"/>
        </a:defRPr>
      </a:lvl5pPr>
      <a:lvl6pPr marL="457200"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Arial" charset="0"/>
        </a:defRPr>
      </a:lvl6pPr>
      <a:lvl7pPr marL="914400"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Arial" charset="0"/>
        </a:defRPr>
      </a:lvl7pPr>
      <a:lvl8pPr marL="1371600"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Arial" charset="0"/>
        </a:defRPr>
      </a:lvl8pPr>
      <a:lvl9pPr marL="1828800"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Arial" charset="0"/>
        </a:defRPr>
      </a:lvl9pPr>
    </p:titleStyle>
    <p:bodyStyle>
      <a:lvl1pPr marL="334963" indent="-334963" algn="l" defTabSz="873125" rtl="0" eaLnBrk="0" fontAlgn="base" hangingPunct="0">
        <a:spcBef>
          <a:spcPct val="20000"/>
        </a:spcBef>
        <a:spcAft>
          <a:spcPct val="0"/>
        </a:spcAft>
        <a:buClr>
          <a:schemeClr val="tx2"/>
        </a:buClr>
        <a:buSzPct val="75000"/>
        <a:buFont typeface="Monotype Sorts" pitchFamily="2" charset="2"/>
        <a:buChar char="n"/>
        <a:defRPr sz="3100">
          <a:solidFill>
            <a:schemeClr val="tx1"/>
          </a:solidFill>
          <a:effectLst>
            <a:outerShdw blurRad="38100" dist="38100" dir="2700000" algn="tl">
              <a:srgbClr val="000000"/>
            </a:outerShdw>
          </a:effectLst>
          <a:latin typeface="+mn-lt"/>
          <a:ea typeface="+mn-ea"/>
          <a:cs typeface="+mn-cs"/>
        </a:defRPr>
      </a:lvl1pPr>
      <a:lvl2pPr marL="727075" indent="-277813" algn="l" defTabSz="873125" rtl="0" eaLnBrk="0" fontAlgn="base" hangingPunct="0">
        <a:spcBef>
          <a:spcPct val="20000"/>
        </a:spcBef>
        <a:spcAft>
          <a:spcPct val="0"/>
        </a:spcAft>
        <a:buClr>
          <a:schemeClr val="tx2"/>
        </a:buClr>
        <a:buSzPct val="100000"/>
        <a:buChar char="-"/>
        <a:defRPr sz="2700">
          <a:solidFill>
            <a:schemeClr val="tx1"/>
          </a:solidFill>
          <a:effectLst>
            <a:outerShdw blurRad="38100" dist="38100" dir="2700000" algn="tl">
              <a:srgbClr val="000000"/>
            </a:outerShdw>
          </a:effectLst>
          <a:latin typeface="+mn-lt"/>
        </a:defRPr>
      </a:lvl2pPr>
      <a:lvl3pPr marL="1117600" indent="-223838" algn="l" defTabSz="873125"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defRPr>
      </a:lvl3pPr>
      <a:lvl4pPr marL="1565275" indent="-223838" algn="l" defTabSz="873125"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4pPr>
      <a:lvl5pPr marL="2011363" indent="-223838" algn="l" defTabSz="873125"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5pPr>
      <a:lvl6pPr marL="2468563" indent="-223838" algn="l" defTabSz="873125"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6pPr>
      <a:lvl7pPr marL="2925763" indent="-223838" algn="l" defTabSz="873125"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7pPr>
      <a:lvl8pPr marL="3382963" indent="-223838" algn="l" defTabSz="873125"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8pPr>
      <a:lvl9pPr marL="3840163" indent="-223838" algn="l" defTabSz="873125"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29804"/>
                <a:invGamma/>
              </a:schemeClr>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dt" sz="half" idx="2"/>
          </p:nvPr>
        </p:nvSpPr>
        <p:spPr bwMode="auto">
          <a:xfrm>
            <a:off x="685512" y="6249879"/>
            <a:ext cx="1905000" cy="456441"/>
          </a:xfrm>
          <a:prstGeom prst="rect">
            <a:avLst/>
          </a:prstGeom>
          <a:noFill/>
          <a:ln w="9525">
            <a:noFill/>
            <a:miter lim="800000"/>
            <a:headEnd/>
            <a:tailEnd/>
          </a:ln>
          <a:effectLst/>
        </p:spPr>
        <p:txBody>
          <a:bodyPr vert="horz" wrap="none" lIns="90488" tIns="44450" rIns="90488" bIns="44450" numCol="1" anchor="ctr" anchorCtr="0" compatLnSpc="1">
            <a:prstTxWarp prst="textNoShape">
              <a:avLst/>
            </a:prstTxWarp>
          </a:bodyPr>
          <a:lstStyle>
            <a:lvl1pPr>
              <a:defRPr sz="1400" b="0">
                <a:solidFill>
                  <a:schemeClr val="tx1"/>
                </a:solidFill>
                <a:latin typeface="Times New Roman" pitchFamily="18" charset="0"/>
              </a:defRPr>
            </a:lvl1pPr>
          </a:lstStyle>
          <a:p>
            <a:pPr eaLnBrk="0" fontAlgn="base" hangingPunct="0">
              <a:spcBef>
                <a:spcPct val="0"/>
              </a:spcBef>
              <a:spcAft>
                <a:spcPct val="0"/>
              </a:spcAft>
            </a:pPr>
            <a:endParaRPr lang="en-US">
              <a:solidFill>
                <a:srgbClr val="C1CEFF"/>
              </a:solidFill>
            </a:endParaRPr>
          </a:p>
        </p:txBody>
      </p:sp>
      <p:sp>
        <p:nvSpPr>
          <p:cNvPr id="1027" name="Rectangle 3"/>
          <p:cNvSpPr>
            <a:spLocks noGrp="1" noChangeArrowheads="1"/>
          </p:cNvSpPr>
          <p:nvPr>
            <p:ph type="ftr" sz="quarter" idx="3"/>
          </p:nvPr>
        </p:nvSpPr>
        <p:spPr bwMode="auto">
          <a:xfrm>
            <a:off x="3124678" y="6249879"/>
            <a:ext cx="2895023" cy="456441"/>
          </a:xfrm>
          <a:prstGeom prst="rect">
            <a:avLst/>
          </a:prstGeom>
          <a:noFill/>
          <a:ln w="9525">
            <a:noFill/>
            <a:miter lim="800000"/>
            <a:headEnd/>
            <a:tailEnd/>
          </a:ln>
          <a:effectLst/>
        </p:spPr>
        <p:txBody>
          <a:bodyPr vert="horz" wrap="none" lIns="90488" tIns="44450" rIns="90488" bIns="44450" numCol="1" anchor="ctr" anchorCtr="0" compatLnSpc="1">
            <a:prstTxWarp prst="textNoShape">
              <a:avLst/>
            </a:prstTxWarp>
          </a:bodyPr>
          <a:lstStyle>
            <a:lvl1pPr algn="ctr">
              <a:defRPr sz="1400" b="0">
                <a:solidFill>
                  <a:schemeClr val="tx1"/>
                </a:solidFill>
                <a:latin typeface="Times New Roman" pitchFamily="18" charset="0"/>
              </a:defRPr>
            </a:lvl1pPr>
          </a:lstStyle>
          <a:p>
            <a:pPr eaLnBrk="0" fontAlgn="base" hangingPunct="0">
              <a:spcBef>
                <a:spcPct val="0"/>
              </a:spcBef>
              <a:spcAft>
                <a:spcPct val="0"/>
              </a:spcAft>
            </a:pPr>
            <a:endParaRPr lang="en-US">
              <a:solidFill>
                <a:srgbClr val="C1CEFF"/>
              </a:solidFill>
            </a:endParaRPr>
          </a:p>
        </p:txBody>
      </p:sp>
      <p:sp>
        <p:nvSpPr>
          <p:cNvPr id="1028" name="Rectangle 4"/>
          <p:cNvSpPr>
            <a:spLocks noGrp="1" noChangeArrowheads="1"/>
          </p:cNvSpPr>
          <p:nvPr>
            <p:ph type="sldNum" sz="quarter" idx="4"/>
          </p:nvPr>
        </p:nvSpPr>
        <p:spPr bwMode="auto">
          <a:xfrm>
            <a:off x="6553489" y="6249879"/>
            <a:ext cx="1905000" cy="456441"/>
          </a:xfrm>
          <a:prstGeom prst="rect">
            <a:avLst/>
          </a:prstGeom>
          <a:noFill/>
          <a:ln w="9525">
            <a:noFill/>
            <a:miter lim="800000"/>
            <a:headEnd/>
            <a:tailEnd/>
          </a:ln>
          <a:effectLst/>
        </p:spPr>
        <p:txBody>
          <a:bodyPr vert="horz" wrap="none" lIns="90488" tIns="44450" rIns="90488" bIns="44450" numCol="1" anchor="ctr" anchorCtr="0" compatLnSpc="1">
            <a:prstTxWarp prst="textNoShape">
              <a:avLst/>
            </a:prstTxWarp>
          </a:bodyPr>
          <a:lstStyle>
            <a:lvl1pPr algn="r">
              <a:defRPr sz="1400" b="0">
                <a:solidFill>
                  <a:schemeClr val="tx1"/>
                </a:solidFill>
                <a:latin typeface="Times New Roman" pitchFamily="18" charset="0"/>
              </a:defRPr>
            </a:lvl1pPr>
          </a:lstStyle>
          <a:p>
            <a:pPr eaLnBrk="0" fontAlgn="base" hangingPunct="0">
              <a:spcBef>
                <a:spcPct val="0"/>
              </a:spcBef>
              <a:spcAft>
                <a:spcPct val="0"/>
              </a:spcAft>
            </a:pPr>
            <a:fld id="{B1B67A5A-9A04-4C99-9BAF-6B35B5421329}" type="slidenum">
              <a:rPr lang="en-US">
                <a:solidFill>
                  <a:srgbClr val="C1CEFF"/>
                </a:solidFill>
              </a:rPr>
              <a:pPr eaLnBrk="0" fontAlgn="base" hangingPunct="0">
                <a:spcBef>
                  <a:spcPct val="0"/>
                </a:spcBef>
                <a:spcAft>
                  <a:spcPct val="0"/>
                </a:spcAft>
              </a:pPr>
              <a:t>‹#›</a:t>
            </a:fld>
            <a:endParaRPr lang="en-US">
              <a:solidFill>
                <a:srgbClr val="C1CEFF"/>
              </a:solidFill>
            </a:endParaRPr>
          </a:p>
        </p:txBody>
      </p:sp>
      <p:grpSp>
        <p:nvGrpSpPr>
          <p:cNvPr id="3" name="Group 7"/>
          <p:cNvGrpSpPr>
            <a:grpSpLocks/>
          </p:cNvGrpSpPr>
          <p:nvPr/>
        </p:nvGrpSpPr>
        <p:grpSpPr bwMode="auto">
          <a:xfrm>
            <a:off x="0" y="1010"/>
            <a:ext cx="9133898" cy="6845005"/>
            <a:chOff x="0" y="0"/>
            <a:chExt cx="6329" cy="4214"/>
          </a:xfrm>
        </p:grpSpPr>
        <p:sp>
          <p:nvSpPr>
            <p:cNvPr id="2" name="Rectangle 5"/>
            <p:cNvSpPr>
              <a:spLocks noChangeArrowheads="1"/>
            </p:cNvSpPr>
            <p:nvPr/>
          </p:nvSpPr>
          <p:spPr bwMode="auto">
            <a:xfrm>
              <a:off x="0" y="0"/>
              <a:ext cx="6328" cy="4214"/>
            </a:xfrm>
            <a:prstGeom prst="rect">
              <a:avLst/>
            </a:prstGeom>
            <a:gradFill rotWithShape="0">
              <a:gsLst>
                <a:gs pos="0">
                  <a:srgbClr val="063DE8"/>
                </a:gs>
                <a:gs pos="100000">
                  <a:srgbClr val="063DE8">
                    <a:gamma/>
                    <a:shade val="29804"/>
                    <a:invGamma/>
                  </a:srgbClr>
                </a:gs>
              </a:gsLst>
              <a:lin ang="0" scaled="1"/>
            </a:gradFill>
            <a:ln w="9525">
              <a:noFill/>
              <a:miter lim="800000"/>
              <a:headEnd/>
              <a:tailEnd/>
            </a:ln>
            <a:effectLst/>
          </p:spPr>
          <p:txBody>
            <a:bodyPr wrap="none" anchor="ctr"/>
            <a:lstStyle/>
            <a:p>
              <a:pPr eaLnBrk="0" fontAlgn="base" hangingPunct="0">
                <a:spcBef>
                  <a:spcPct val="0"/>
                </a:spcBef>
                <a:spcAft>
                  <a:spcPct val="0"/>
                </a:spcAft>
                <a:defRPr/>
              </a:pPr>
              <a:endParaRPr lang="en-US" sz="2000" b="1">
                <a:solidFill>
                  <a:srgbClr val="000000"/>
                </a:solidFill>
              </a:endParaRPr>
            </a:p>
          </p:txBody>
        </p:sp>
        <p:sp useBgFill="1">
          <p:nvSpPr>
            <p:cNvPr id="1030" name="Freeform 6"/>
            <p:cNvSpPr>
              <a:spLocks/>
            </p:cNvSpPr>
            <p:nvPr/>
          </p:nvSpPr>
          <p:spPr bwMode="auto">
            <a:xfrm>
              <a:off x="0" y="71"/>
              <a:ext cx="6329" cy="4072"/>
            </a:xfrm>
            <a:custGeom>
              <a:avLst/>
              <a:gdLst/>
              <a:ahLst/>
              <a:cxnLst>
                <a:cxn ang="0">
                  <a:pos x="1" y="3858"/>
                </a:cxn>
                <a:cxn ang="0">
                  <a:pos x="1" y="3906"/>
                </a:cxn>
                <a:cxn ang="0">
                  <a:pos x="6328" y="4012"/>
                </a:cxn>
                <a:cxn ang="0">
                  <a:pos x="6328" y="4071"/>
                </a:cxn>
                <a:cxn ang="0">
                  <a:pos x="1" y="59"/>
                </a:cxn>
                <a:cxn ang="0">
                  <a:pos x="1" y="105"/>
                </a:cxn>
                <a:cxn ang="0">
                  <a:pos x="6328" y="211"/>
                </a:cxn>
                <a:cxn ang="0">
                  <a:pos x="6328" y="270"/>
                </a:cxn>
                <a:cxn ang="0">
                  <a:pos x="1" y="375"/>
                </a:cxn>
                <a:cxn ang="0">
                  <a:pos x="1" y="422"/>
                </a:cxn>
                <a:cxn ang="0">
                  <a:pos x="6328" y="527"/>
                </a:cxn>
                <a:cxn ang="0">
                  <a:pos x="6328" y="586"/>
                </a:cxn>
                <a:cxn ang="0">
                  <a:pos x="1" y="692"/>
                </a:cxn>
                <a:cxn ang="0">
                  <a:pos x="1" y="738"/>
                </a:cxn>
                <a:cxn ang="0">
                  <a:pos x="6328" y="845"/>
                </a:cxn>
                <a:cxn ang="0">
                  <a:pos x="6328" y="904"/>
                </a:cxn>
                <a:cxn ang="0">
                  <a:pos x="1" y="1008"/>
                </a:cxn>
                <a:cxn ang="0">
                  <a:pos x="1" y="1055"/>
                </a:cxn>
                <a:cxn ang="0">
                  <a:pos x="6328" y="1161"/>
                </a:cxn>
                <a:cxn ang="0">
                  <a:pos x="6328" y="1219"/>
                </a:cxn>
                <a:cxn ang="0">
                  <a:pos x="1" y="1326"/>
                </a:cxn>
                <a:cxn ang="0">
                  <a:pos x="1" y="1372"/>
                </a:cxn>
                <a:cxn ang="0">
                  <a:pos x="6328" y="1477"/>
                </a:cxn>
                <a:cxn ang="0">
                  <a:pos x="6328" y="1536"/>
                </a:cxn>
                <a:cxn ang="0">
                  <a:pos x="1" y="1642"/>
                </a:cxn>
                <a:cxn ang="0">
                  <a:pos x="1" y="1689"/>
                </a:cxn>
                <a:cxn ang="0">
                  <a:pos x="6328" y="1794"/>
                </a:cxn>
                <a:cxn ang="0">
                  <a:pos x="6328" y="1853"/>
                </a:cxn>
                <a:cxn ang="0">
                  <a:pos x="1" y="1959"/>
                </a:cxn>
                <a:cxn ang="0">
                  <a:pos x="1" y="2005"/>
                </a:cxn>
                <a:cxn ang="0">
                  <a:pos x="6328" y="2112"/>
                </a:cxn>
                <a:cxn ang="0">
                  <a:pos x="6328" y="2169"/>
                </a:cxn>
                <a:cxn ang="0">
                  <a:pos x="1" y="2275"/>
                </a:cxn>
                <a:cxn ang="0">
                  <a:pos x="1" y="2322"/>
                </a:cxn>
                <a:cxn ang="0">
                  <a:pos x="6328" y="2427"/>
                </a:cxn>
                <a:cxn ang="0">
                  <a:pos x="6328" y="2487"/>
                </a:cxn>
                <a:cxn ang="0">
                  <a:pos x="1" y="2592"/>
                </a:cxn>
                <a:cxn ang="0">
                  <a:pos x="1" y="2639"/>
                </a:cxn>
                <a:cxn ang="0">
                  <a:pos x="6328" y="2744"/>
                </a:cxn>
                <a:cxn ang="0">
                  <a:pos x="6328" y="2803"/>
                </a:cxn>
                <a:cxn ang="0">
                  <a:pos x="1" y="2909"/>
                </a:cxn>
                <a:cxn ang="0">
                  <a:pos x="1" y="2955"/>
                </a:cxn>
                <a:cxn ang="0">
                  <a:pos x="6328" y="3061"/>
                </a:cxn>
                <a:cxn ang="0">
                  <a:pos x="6328" y="3119"/>
                </a:cxn>
                <a:cxn ang="0">
                  <a:pos x="1" y="3226"/>
                </a:cxn>
                <a:cxn ang="0">
                  <a:pos x="1" y="3272"/>
                </a:cxn>
                <a:cxn ang="0">
                  <a:pos x="6328" y="3378"/>
                </a:cxn>
                <a:cxn ang="0">
                  <a:pos x="6328" y="3436"/>
                </a:cxn>
                <a:cxn ang="0">
                  <a:pos x="1" y="3542"/>
                </a:cxn>
                <a:cxn ang="0">
                  <a:pos x="1" y="3589"/>
                </a:cxn>
                <a:cxn ang="0">
                  <a:pos x="6328" y="3695"/>
                </a:cxn>
                <a:cxn ang="0">
                  <a:pos x="6328" y="3754"/>
                </a:cxn>
              </a:cxnLst>
              <a:rect l="0" t="0" r="r" b="b"/>
              <a:pathLst>
                <a:path w="6329" h="4072">
                  <a:moveTo>
                    <a:pt x="6328" y="3801"/>
                  </a:moveTo>
                  <a:lnTo>
                    <a:pt x="1" y="3800"/>
                  </a:lnTo>
                  <a:lnTo>
                    <a:pt x="1" y="3858"/>
                  </a:lnTo>
                  <a:lnTo>
                    <a:pt x="6328" y="3858"/>
                  </a:lnTo>
                  <a:lnTo>
                    <a:pt x="6328" y="3905"/>
                  </a:lnTo>
                  <a:lnTo>
                    <a:pt x="1" y="3906"/>
                  </a:lnTo>
                  <a:lnTo>
                    <a:pt x="1" y="3964"/>
                  </a:lnTo>
                  <a:lnTo>
                    <a:pt x="6328" y="3964"/>
                  </a:lnTo>
                  <a:lnTo>
                    <a:pt x="6328" y="4012"/>
                  </a:lnTo>
                  <a:lnTo>
                    <a:pt x="1" y="4011"/>
                  </a:lnTo>
                  <a:lnTo>
                    <a:pt x="1" y="4071"/>
                  </a:lnTo>
                  <a:lnTo>
                    <a:pt x="6328" y="4071"/>
                  </a:lnTo>
                  <a:lnTo>
                    <a:pt x="6328" y="0"/>
                  </a:lnTo>
                  <a:lnTo>
                    <a:pt x="1" y="0"/>
                  </a:lnTo>
                  <a:lnTo>
                    <a:pt x="1" y="59"/>
                  </a:lnTo>
                  <a:lnTo>
                    <a:pt x="6328" y="58"/>
                  </a:lnTo>
                  <a:lnTo>
                    <a:pt x="6328" y="105"/>
                  </a:lnTo>
                  <a:lnTo>
                    <a:pt x="1" y="105"/>
                  </a:lnTo>
                  <a:lnTo>
                    <a:pt x="1" y="164"/>
                  </a:lnTo>
                  <a:lnTo>
                    <a:pt x="6328" y="165"/>
                  </a:lnTo>
                  <a:lnTo>
                    <a:pt x="6328" y="211"/>
                  </a:lnTo>
                  <a:lnTo>
                    <a:pt x="1" y="211"/>
                  </a:lnTo>
                  <a:lnTo>
                    <a:pt x="1" y="269"/>
                  </a:lnTo>
                  <a:lnTo>
                    <a:pt x="6328" y="270"/>
                  </a:lnTo>
                  <a:lnTo>
                    <a:pt x="6328" y="316"/>
                  </a:lnTo>
                  <a:lnTo>
                    <a:pt x="1" y="316"/>
                  </a:lnTo>
                  <a:lnTo>
                    <a:pt x="1" y="375"/>
                  </a:lnTo>
                  <a:lnTo>
                    <a:pt x="6328" y="375"/>
                  </a:lnTo>
                  <a:lnTo>
                    <a:pt x="6328" y="422"/>
                  </a:lnTo>
                  <a:lnTo>
                    <a:pt x="1" y="422"/>
                  </a:lnTo>
                  <a:lnTo>
                    <a:pt x="1" y="480"/>
                  </a:lnTo>
                  <a:lnTo>
                    <a:pt x="6328" y="481"/>
                  </a:lnTo>
                  <a:lnTo>
                    <a:pt x="6328" y="527"/>
                  </a:lnTo>
                  <a:lnTo>
                    <a:pt x="1" y="527"/>
                  </a:lnTo>
                  <a:lnTo>
                    <a:pt x="1" y="586"/>
                  </a:lnTo>
                  <a:lnTo>
                    <a:pt x="6328" y="586"/>
                  </a:lnTo>
                  <a:lnTo>
                    <a:pt x="6328" y="633"/>
                  </a:lnTo>
                  <a:lnTo>
                    <a:pt x="1" y="633"/>
                  </a:lnTo>
                  <a:lnTo>
                    <a:pt x="1" y="692"/>
                  </a:lnTo>
                  <a:lnTo>
                    <a:pt x="6328" y="692"/>
                  </a:lnTo>
                  <a:lnTo>
                    <a:pt x="6328" y="738"/>
                  </a:lnTo>
                  <a:lnTo>
                    <a:pt x="1" y="738"/>
                  </a:lnTo>
                  <a:lnTo>
                    <a:pt x="1" y="797"/>
                  </a:lnTo>
                  <a:lnTo>
                    <a:pt x="6328" y="798"/>
                  </a:lnTo>
                  <a:lnTo>
                    <a:pt x="6328" y="845"/>
                  </a:lnTo>
                  <a:lnTo>
                    <a:pt x="1" y="844"/>
                  </a:lnTo>
                  <a:lnTo>
                    <a:pt x="1" y="904"/>
                  </a:lnTo>
                  <a:lnTo>
                    <a:pt x="6328" y="904"/>
                  </a:lnTo>
                  <a:lnTo>
                    <a:pt x="6328" y="951"/>
                  </a:lnTo>
                  <a:lnTo>
                    <a:pt x="1" y="950"/>
                  </a:lnTo>
                  <a:lnTo>
                    <a:pt x="1" y="1008"/>
                  </a:lnTo>
                  <a:lnTo>
                    <a:pt x="6328" y="1009"/>
                  </a:lnTo>
                  <a:lnTo>
                    <a:pt x="6328" y="1055"/>
                  </a:lnTo>
                  <a:lnTo>
                    <a:pt x="1" y="1055"/>
                  </a:lnTo>
                  <a:lnTo>
                    <a:pt x="1" y="1114"/>
                  </a:lnTo>
                  <a:lnTo>
                    <a:pt x="6328" y="1114"/>
                  </a:lnTo>
                  <a:lnTo>
                    <a:pt x="6328" y="1161"/>
                  </a:lnTo>
                  <a:lnTo>
                    <a:pt x="1" y="1161"/>
                  </a:lnTo>
                  <a:lnTo>
                    <a:pt x="1" y="1219"/>
                  </a:lnTo>
                  <a:lnTo>
                    <a:pt x="6328" y="1219"/>
                  </a:lnTo>
                  <a:lnTo>
                    <a:pt x="6328" y="1266"/>
                  </a:lnTo>
                  <a:lnTo>
                    <a:pt x="1" y="1267"/>
                  </a:lnTo>
                  <a:lnTo>
                    <a:pt x="1" y="1326"/>
                  </a:lnTo>
                  <a:lnTo>
                    <a:pt x="6328" y="1325"/>
                  </a:lnTo>
                  <a:lnTo>
                    <a:pt x="6328" y="1372"/>
                  </a:lnTo>
                  <a:lnTo>
                    <a:pt x="1" y="1372"/>
                  </a:lnTo>
                  <a:lnTo>
                    <a:pt x="1" y="1431"/>
                  </a:lnTo>
                  <a:lnTo>
                    <a:pt x="6328" y="1430"/>
                  </a:lnTo>
                  <a:lnTo>
                    <a:pt x="6328" y="1477"/>
                  </a:lnTo>
                  <a:lnTo>
                    <a:pt x="1" y="1477"/>
                  </a:lnTo>
                  <a:lnTo>
                    <a:pt x="1" y="1536"/>
                  </a:lnTo>
                  <a:lnTo>
                    <a:pt x="6328" y="1536"/>
                  </a:lnTo>
                  <a:lnTo>
                    <a:pt x="6328" y="1583"/>
                  </a:lnTo>
                  <a:lnTo>
                    <a:pt x="1" y="1583"/>
                  </a:lnTo>
                  <a:lnTo>
                    <a:pt x="1" y="1642"/>
                  </a:lnTo>
                  <a:lnTo>
                    <a:pt x="6328" y="1643"/>
                  </a:lnTo>
                  <a:lnTo>
                    <a:pt x="6328" y="1689"/>
                  </a:lnTo>
                  <a:lnTo>
                    <a:pt x="1" y="1689"/>
                  </a:lnTo>
                  <a:lnTo>
                    <a:pt x="1" y="1748"/>
                  </a:lnTo>
                  <a:lnTo>
                    <a:pt x="6328" y="1748"/>
                  </a:lnTo>
                  <a:lnTo>
                    <a:pt x="6328" y="1794"/>
                  </a:lnTo>
                  <a:lnTo>
                    <a:pt x="1" y="1794"/>
                  </a:lnTo>
                  <a:lnTo>
                    <a:pt x="1" y="1853"/>
                  </a:lnTo>
                  <a:lnTo>
                    <a:pt x="6328" y="1853"/>
                  </a:lnTo>
                  <a:lnTo>
                    <a:pt x="6328" y="1900"/>
                  </a:lnTo>
                  <a:lnTo>
                    <a:pt x="1" y="1900"/>
                  </a:lnTo>
                  <a:lnTo>
                    <a:pt x="1" y="1959"/>
                  </a:lnTo>
                  <a:lnTo>
                    <a:pt x="6328" y="1958"/>
                  </a:lnTo>
                  <a:lnTo>
                    <a:pt x="6328" y="2005"/>
                  </a:lnTo>
                  <a:lnTo>
                    <a:pt x="1" y="2005"/>
                  </a:lnTo>
                  <a:lnTo>
                    <a:pt x="1" y="2065"/>
                  </a:lnTo>
                  <a:lnTo>
                    <a:pt x="6328" y="2064"/>
                  </a:lnTo>
                  <a:lnTo>
                    <a:pt x="6328" y="2112"/>
                  </a:lnTo>
                  <a:lnTo>
                    <a:pt x="1" y="2111"/>
                  </a:lnTo>
                  <a:lnTo>
                    <a:pt x="1" y="2169"/>
                  </a:lnTo>
                  <a:lnTo>
                    <a:pt x="6328" y="2169"/>
                  </a:lnTo>
                  <a:lnTo>
                    <a:pt x="6328" y="2216"/>
                  </a:lnTo>
                  <a:lnTo>
                    <a:pt x="1" y="2216"/>
                  </a:lnTo>
                  <a:lnTo>
                    <a:pt x="1" y="2275"/>
                  </a:lnTo>
                  <a:lnTo>
                    <a:pt x="6328" y="2275"/>
                  </a:lnTo>
                  <a:lnTo>
                    <a:pt x="6328" y="2322"/>
                  </a:lnTo>
                  <a:lnTo>
                    <a:pt x="1" y="2322"/>
                  </a:lnTo>
                  <a:lnTo>
                    <a:pt x="1" y="2381"/>
                  </a:lnTo>
                  <a:lnTo>
                    <a:pt x="6328" y="2381"/>
                  </a:lnTo>
                  <a:lnTo>
                    <a:pt x="6328" y="2427"/>
                  </a:lnTo>
                  <a:lnTo>
                    <a:pt x="1" y="2427"/>
                  </a:lnTo>
                  <a:lnTo>
                    <a:pt x="1" y="2487"/>
                  </a:lnTo>
                  <a:lnTo>
                    <a:pt x="6328" y="2487"/>
                  </a:lnTo>
                  <a:lnTo>
                    <a:pt x="6328" y="2533"/>
                  </a:lnTo>
                  <a:lnTo>
                    <a:pt x="1" y="2533"/>
                  </a:lnTo>
                  <a:lnTo>
                    <a:pt x="1" y="2592"/>
                  </a:lnTo>
                  <a:lnTo>
                    <a:pt x="6328" y="2592"/>
                  </a:lnTo>
                  <a:lnTo>
                    <a:pt x="6328" y="2639"/>
                  </a:lnTo>
                  <a:lnTo>
                    <a:pt x="1" y="2639"/>
                  </a:lnTo>
                  <a:lnTo>
                    <a:pt x="1" y="2698"/>
                  </a:lnTo>
                  <a:lnTo>
                    <a:pt x="6328" y="2697"/>
                  </a:lnTo>
                  <a:lnTo>
                    <a:pt x="6328" y="2744"/>
                  </a:lnTo>
                  <a:lnTo>
                    <a:pt x="1" y="2744"/>
                  </a:lnTo>
                  <a:lnTo>
                    <a:pt x="1" y="2803"/>
                  </a:lnTo>
                  <a:lnTo>
                    <a:pt x="6328" y="2803"/>
                  </a:lnTo>
                  <a:lnTo>
                    <a:pt x="6328" y="2851"/>
                  </a:lnTo>
                  <a:lnTo>
                    <a:pt x="0" y="2851"/>
                  </a:lnTo>
                  <a:lnTo>
                    <a:pt x="1" y="2909"/>
                  </a:lnTo>
                  <a:lnTo>
                    <a:pt x="6328" y="2908"/>
                  </a:lnTo>
                  <a:lnTo>
                    <a:pt x="6328" y="2955"/>
                  </a:lnTo>
                  <a:lnTo>
                    <a:pt x="1" y="2955"/>
                  </a:lnTo>
                  <a:lnTo>
                    <a:pt x="1" y="3014"/>
                  </a:lnTo>
                  <a:lnTo>
                    <a:pt x="6328" y="3014"/>
                  </a:lnTo>
                  <a:lnTo>
                    <a:pt x="6328" y="3061"/>
                  </a:lnTo>
                  <a:lnTo>
                    <a:pt x="1" y="3061"/>
                  </a:lnTo>
                  <a:lnTo>
                    <a:pt x="1" y="3119"/>
                  </a:lnTo>
                  <a:lnTo>
                    <a:pt x="6328" y="3119"/>
                  </a:lnTo>
                  <a:lnTo>
                    <a:pt x="6328" y="3166"/>
                  </a:lnTo>
                  <a:lnTo>
                    <a:pt x="1" y="3166"/>
                  </a:lnTo>
                  <a:lnTo>
                    <a:pt x="1" y="3226"/>
                  </a:lnTo>
                  <a:lnTo>
                    <a:pt x="6328" y="3225"/>
                  </a:lnTo>
                  <a:lnTo>
                    <a:pt x="6328" y="3272"/>
                  </a:lnTo>
                  <a:lnTo>
                    <a:pt x="1" y="3272"/>
                  </a:lnTo>
                  <a:lnTo>
                    <a:pt x="1" y="3331"/>
                  </a:lnTo>
                  <a:lnTo>
                    <a:pt x="6328" y="3332"/>
                  </a:lnTo>
                  <a:lnTo>
                    <a:pt x="6328" y="3378"/>
                  </a:lnTo>
                  <a:lnTo>
                    <a:pt x="1" y="3378"/>
                  </a:lnTo>
                  <a:lnTo>
                    <a:pt x="1" y="3437"/>
                  </a:lnTo>
                  <a:lnTo>
                    <a:pt x="6328" y="3436"/>
                  </a:lnTo>
                  <a:lnTo>
                    <a:pt x="6328" y="3484"/>
                  </a:lnTo>
                  <a:lnTo>
                    <a:pt x="1" y="3484"/>
                  </a:lnTo>
                  <a:lnTo>
                    <a:pt x="1" y="3542"/>
                  </a:lnTo>
                  <a:lnTo>
                    <a:pt x="6328" y="3543"/>
                  </a:lnTo>
                  <a:lnTo>
                    <a:pt x="6328" y="3590"/>
                  </a:lnTo>
                  <a:lnTo>
                    <a:pt x="1" y="3589"/>
                  </a:lnTo>
                  <a:lnTo>
                    <a:pt x="1" y="3648"/>
                  </a:lnTo>
                  <a:lnTo>
                    <a:pt x="6328" y="3648"/>
                  </a:lnTo>
                  <a:lnTo>
                    <a:pt x="6328" y="3695"/>
                  </a:lnTo>
                  <a:lnTo>
                    <a:pt x="1" y="3695"/>
                  </a:lnTo>
                  <a:lnTo>
                    <a:pt x="1" y="3754"/>
                  </a:lnTo>
                  <a:lnTo>
                    <a:pt x="6328" y="3754"/>
                  </a:lnTo>
                  <a:lnTo>
                    <a:pt x="6328" y="3801"/>
                  </a:lnTo>
                </a:path>
              </a:pathLst>
            </a:custGeom>
            <a:ln w="9525" cap="rnd">
              <a:noFill/>
              <a:round/>
              <a:headEnd/>
              <a:tailEnd/>
            </a:ln>
            <a:effectLst/>
          </p:spPr>
          <p:txBody>
            <a:bodyPr/>
            <a:lstStyle/>
            <a:p>
              <a:pPr eaLnBrk="0" fontAlgn="base" hangingPunct="0">
                <a:spcBef>
                  <a:spcPct val="0"/>
                </a:spcBef>
                <a:spcAft>
                  <a:spcPct val="0"/>
                </a:spcAft>
                <a:defRPr/>
              </a:pPr>
              <a:endParaRPr lang="en-US" sz="2000" b="1">
                <a:solidFill>
                  <a:srgbClr val="000000"/>
                </a:solidFill>
              </a:endParaRPr>
            </a:p>
          </p:txBody>
        </p:sp>
      </p:grpSp>
      <p:sp>
        <p:nvSpPr>
          <p:cNvPr id="1032" name="Rectangle 8"/>
          <p:cNvSpPr>
            <a:spLocks noGrp="1" noChangeArrowheads="1"/>
          </p:cNvSpPr>
          <p:nvPr>
            <p:ph type="title"/>
          </p:nvPr>
        </p:nvSpPr>
        <p:spPr bwMode="auto">
          <a:xfrm>
            <a:off x="685701" y="609131"/>
            <a:ext cx="7772977" cy="1143541"/>
          </a:xfrm>
          <a:prstGeom prst="rect">
            <a:avLst/>
          </a:prstGeom>
          <a:noFill/>
          <a:ln w="9525">
            <a:noFill/>
            <a:miter lim="800000"/>
            <a:headEnd/>
            <a:tailEnd/>
          </a:ln>
          <a:effectLst/>
        </p:spPr>
        <p:txBody>
          <a:bodyPr vert="horz" wrap="square" lIns="90488" tIns="44450" rIns="90488" bIns="44450" numCol="1" anchor="ctr" anchorCtr="0" compatLnSpc="1">
            <a:prstTxWarp prst="textNoShape">
              <a:avLst/>
            </a:prstTxWarp>
          </a:bodyPr>
          <a:lstStyle/>
          <a:p>
            <a:pPr lvl="0"/>
            <a:r>
              <a:rPr lang="en-US" smtClean="0"/>
              <a:t>Click to edit Master title style</a:t>
            </a:r>
          </a:p>
        </p:txBody>
      </p:sp>
      <p:sp>
        <p:nvSpPr>
          <p:cNvPr id="1033" name="Rectangle 9"/>
          <p:cNvSpPr>
            <a:spLocks noGrp="1" noChangeArrowheads="1"/>
          </p:cNvSpPr>
          <p:nvPr>
            <p:ph type="body" idx="1"/>
          </p:nvPr>
        </p:nvSpPr>
        <p:spPr bwMode="auto">
          <a:xfrm>
            <a:off x="685701" y="1981705"/>
            <a:ext cx="7772977" cy="4114476"/>
          </a:xfrm>
          <a:prstGeom prst="rect">
            <a:avLst/>
          </a:prstGeom>
          <a:noFill/>
          <a:ln w="9525">
            <a:noFill/>
            <a:miter lim="800000"/>
            <a:headEnd/>
            <a:tailEnd/>
          </a:ln>
          <a:effectLst/>
        </p:spPr>
        <p:txBody>
          <a:bodyPr vert="horz" wrap="square" lIns="90488" tIns="44450" rIns="90488" bIns="4445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3689" r:id="rId1"/>
  </p:sldLayoutIdLst>
  <p:txStyles>
    <p:titleStyle>
      <a:lvl1pPr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mj-lt"/>
          <a:ea typeface="+mj-ea"/>
          <a:cs typeface="+mj-cs"/>
        </a:defRPr>
      </a:lvl1pPr>
      <a:lvl2pPr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Arial" charset="0"/>
        </a:defRPr>
      </a:lvl2pPr>
      <a:lvl3pPr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Arial" charset="0"/>
        </a:defRPr>
      </a:lvl3pPr>
      <a:lvl4pPr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Arial" charset="0"/>
        </a:defRPr>
      </a:lvl4pPr>
      <a:lvl5pPr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Arial" charset="0"/>
        </a:defRPr>
      </a:lvl5pPr>
      <a:lvl6pPr marL="457200"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Arial" charset="0"/>
        </a:defRPr>
      </a:lvl6pPr>
      <a:lvl7pPr marL="914400"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Arial" charset="0"/>
        </a:defRPr>
      </a:lvl7pPr>
      <a:lvl8pPr marL="1371600"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Arial" charset="0"/>
        </a:defRPr>
      </a:lvl8pPr>
      <a:lvl9pPr marL="1828800"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Arial" charset="0"/>
        </a:defRPr>
      </a:lvl9pPr>
    </p:titleStyle>
    <p:bodyStyle>
      <a:lvl1pPr marL="334963" indent="-334963" algn="l" defTabSz="873125" rtl="0" eaLnBrk="0" fontAlgn="base" hangingPunct="0">
        <a:spcBef>
          <a:spcPct val="20000"/>
        </a:spcBef>
        <a:spcAft>
          <a:spcPct val="0"/>
        </a:spcAft>
        <a:buClr>
          <a:schemeClr val="tx2"/>
        </a:buClr>
        <a:buSzPct val="75000"/>
        <a:buFont typeface="Monotype Sorts" pitchFamily="2" charset="2"/>
        <a:buChar char="n"/>
        <a:defRPr sz="3100">
          <a:solidFill>
            <a:schemeClr val="tx1"/>
          </a:solidFill>
          <a:effectLst>
            <a:outerShdw blurRad="38100" dist="38100" dir="2700000" algn="tl">
              <a:srgbClr val="000000"/>
            </a:outerShdw>
          </a:effectLst>
          <a:latin typeface="+mn-lt"/>
          <a:ea typeface="+mn-ea"/>
          <a:cs typeface="+mn-cs"/>
        </a:defRPr>
      </a:lvl1pPr>
      <a:lvl2pPr marL="727075" indent="-277813" algn="l" defTabSz="873125" rtl="0" eaLnBrk="0" fontAlgn="base" hangingPunct="0">
        <a:spcBef>
          <a:spcPct val="20000"/>
        </a:spcBef>
        <a:spcAft>
          <a:spcPct val="0"/>
        </a:spcAft>
        <a:buClr>
          <a:schemeClr val="tx2"/>
        </a:buClr>
        <a:buSzPct val="100000"/>
        <a:buChar char="-"/>
        <a:defRPr sz="2700">
          <a:solidFill>
            <a:schemeClr val="tx1"/>
          </a:solidFill>
          <a:effectLst>
            <a:outerShdw blurRad="38100" dist="38100" dir="2700000" algn="tl">
              <a:srgbClr val="000000"/>
            </a:outerShdw>
          </a:effectLst>
          <a:latin typeface="+mn-lt"/>
        </a:defRPr>
      </a:lvl2pPr>
      <a:lvl3pPr marL="1117600" indent="-223838" algn="l" defTabSz="873125"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defRPr>
      </a:lvl3pPr>
      <a:lvl4pPr marL="1565275" indent="-223838" algn="l" defTabSz="873125"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4pPr>
      <a:lvl5pPr marL="2011363" indent="-223838" algn="l" defTabSz="873125"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5pPr>
      <a:lvl6pPr marL="2468563" indent="-223838" algn="l" defTabSz="873125"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6pPr>
      <a:lvl7pPr marL="2925763" indent="-223838" algn="l" defTabSz="873125"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7pPr>
      <a:lvl8pPr marL="3382963" indent="-223838" algn="l" defTabSz="873125"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8pPr>
      <a:lvl9pPr marL="3840163" indent="-223838" algn="l" defTabSz="873125"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29804"/>
                <a:invGamma/>
              </a:schemeClr>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dt" sz="half" idx="2"/>
          </p:nvPr>
        </p:nvSpPr>
        <p:spPr bwMode="auto">
          <a:xfrm>
            <a:off x="685512" y="6249816"/>
            <a:ext cx="1905000" cy="456441"/>
          </a:xfrm>
          <a:prstGeom prst="rect">
            <a:avLst/>
          </a:prstGeom>
          <a:noFill/>
          <a:ln w="9525">
            <a:noFill/>
            <a:miter lim="800000"/>
            <a:headEnd/>
            <a:tailEnd/>
          </a:ln>
          <a:effectLst/>
        </p:spPr>
        <p:txBody>
          <a:bodyPr vert="horz" wrap="none" lIns="90488" tIns="44450" rIns="90488" bIns="44450" numCol="1" anchor="ctr" anchorCtr="0" compatLnSpc="1">
            <a:prstTxWarp prst="textNoShape">
              <a:avLst/>
            </a:prstTxWarp>
          </a:bodyPr>
          <a:lstStyle>
            <a:lvl1pPr>
              <a:defRPr sz="1400" b="0">
                <a:solidFill>
                  <a:schemeClr val="tx1"/>
                </a:solidFill>
                <a:latin typeface="Times New Roman" pitchFamily="18" charset="0"/>
              </a:defRPr>
            </a:lvl1pPr>
          </a:lstStyle>
          <a:p>
            <a:pPr eaLnBrk="0" fontAlgn="base" hangingPunct="0">
              <a:spcBef>
                <a:spcPct val="0"/>
              </a:spcBef>
              <a:spcAft>
                <a:spcPct val="0"/>
              </a:spcAft>
            </a:pPr>
            <a:endParaRPr lang="en-US">
              <a:solidFill>
                <a:srgbClr val="C1CEFF"/>
              </a:solidFill>
            </a:endParaRPr>
          </a:p>
        </p:txBody>
      </p:sp>
      <p:sp>
        <p:nvSpPr>
          <p:cNvPr id="1027" name="Rectangle 3"/>
          <p:cNvSpPr>
            <a:spLocks noGrp="1" noChangeArrowheads="1"/>
          </p:cNvSpPr>
          <p:nvPr>
            <p:ph type="ftr" sz="quarter" idx="3"/>
          </p:nvPr>
        </p:nvSpPr>
        <p:spPr bwMode="auto">
          <a:xfrm>
            <a:off x="3124678" y="6249816"/>
            <a:ext cx="2895023" cy="456441"/>
          </a:xfrm>
          <a:prstGeom prst="rect">
            <a:avLst/>
          </a:prstGeom>
          <a:noFill/>
          <a:ln w="9525">
            <a:noFill/>
            <a:miter lim="800000"/>
            <a:headEnd/>
            <a:tailEnd/>
          </a:ln>
          <a:effectLst/>
        </p:spPr>
        <p:txBody>
          <a:bodyPr vert="horz" wrap="none" lIns="90488" tIns="44450" rIns="90488" bIns="44450" numCol="1" anchor="ctr" anchorCtr="0" compatLnSpc="1">
            <a:prstTxWarp prst="textNoShape">
              <a:avLst/>
            </a:prstTxWarp>
          </a:bodyPr>
          <a:lstStyle>
            <a:lvl1pPr algn="ctr">
              <a:defRPr sz="1400" b="0">
                <a:solidFill>
                  <a:schemeClr val="tx1"/>
                </a:solidFill>
                <a:latin typeface="Times New Roman" pitchFamily="18" charset="0"/>
              </a:defRPr>
            </a:lvl1pPr>
          </a:lstStyle>
          <a:p>
            <a:pPr eaLnBrk="0" fontAlgn="base" hangingPunct="0">
              <a:spcBef>
                <a:spcPct val="0"/>
              </a:spcBef>
              <a:spcAft>
                <a:spcPct val="0"/>
              </a:spcAft>
            </a:pPr>
            <a:endParaRPr lang="en-US">
              <a:solidFill>
                <a:srgbClr val="C1CEFF"/>
              </a:solidFill>
            </a:endParaRPr>
          </a:p>
        </p:txBody>
      </p:sp>
      <p:sp>
        <p:nvSpPr>
          <p:cNvPr id="1028" name="Rectangle 4"/>
          <p:cNvSpPr>
            <a:spLocks noGrp="1" noChangeArrowheads="1"/>
          </p:cNvSpPr>
          <p:nvPr>
            <p:ph type="sldNum" sz="quarter" idx="4"/>
          </p:nvPr>
        </p:nvSpPr>
        <p:spPr bwMode="auto">
          <a:xfrm>
            <a:off x="6553489" y="6249816"/>
            <a:ext cx="1905000" cy="456441"/>
          </a:xfrm>
          <a:prstGeom prst="rect">
            <a:avLst/>
          </a:prstGeom>
          <a:noFill/>
          <a:ln w="9525">
            <a:noFill/>
            <a:miter lim="800000"/>
            <a:headEnd/>
            <a:tailEnd/>
          </a:ln>
          <a:effectLst/>
        </p:spPr>
        <p:txBody>
          <a:bodyPr vert="horz" wrap="none" lIns="90488" tIns="44450" rIns="90488" bIns="44450" numCol="1" anchor="ctr" anchorCtr="0" compatLnSpc="1">
            <a:prstTxWarp prst="textNoShape">
              <a:avLst/>
            </a:prstTxWarp>
          </a:bodyPr>
          <a:lstStyle>
            <a:lvl1pPr algn="r">
              <a:defRPr sz="1400" b="0">
                <a:solidFill>
                  <a:schemeClr val="tx1"/>
                </a:solidFill>
                <a:latin typeface="Times New Roman" pitchFamily="18" charset="0"/>
              </a:defRPr>
            </a:lvl1pPr>
          </a:lstStyle>
          <a:p>
            <a:pPr eaLnBrk="0" fontAlgn="base" hangingPunct="0">
              <a:spcBef>
                <a:spcPct val="0"/>
              </a:spcBef>
              <a:spcAft>
                <a:spcPct val="0"/>
              </a:spcAft>
            </a:pPr>
            <a:fld id="{B1B67A5A-9A04-4C99-9BAF-6B35B5421329}" type="slidenum">
              <a:rPr lang="en-US">
                <a:solidFill>
                  <a:srgbClr val="C1CEFF"/>
                </a:solidFill>
              </a:rPr>
              <a:pPr eaLnBrk="0" fontAlgn="base" hangingPunct="0">
                <a:spcBef>
                  <a:spcPct val="0"/>
                </a:spcBef>
                <a:spcAft>
                  <a:spcPct val="0"/>
                </a:spcAft>
              </a:pPr>
              <a:t>‹#›</a:t>
            </a:fld>
            <a:endParaRPr lang="en-US">
              <a:solidFill>
                <a:srgbClr val="C1CEFF"/>
              </a:solidFill>
            </a:endParaRPr>
          </a:p>
        </p:txBody>
      </p:sp>
      <p:grpSp>
        <p:nvGrpSpPr>
          <p:cNvPr id="3" name="Group 7"/>
          <p:cNvGrpSpPr>
            <a:grpSpLocks/>
          </p:cNvGrpSpPr>
          <p:nvPr/>
        </p:nvGrpSpPr>
        <p:grpSpPr bwMode="auto">
          <a:xfrm>
            <a:off x="0" y="946"/>
            <a:ext cx="9133898" cy="6845005"/>
            <a:chOff x="0" y="0"/>
            <a:chExt cx="6329" cy="4214"/>
          </a:xfrm>
        </p:grpSpPr>
        <p:sp>
          <p:nvSpPr>
            <p:cNvPr id="2" name="Rectangle 5"/>
            <p:cNvSpPr>
              <a:spLocks noChangeArrowheads="1"/>
            </p:cNvSpPr>
            <p:nvPr/>
          </p:nvSpPr>
          <p:spPr bwMode="auto">
            <a:xfrm>
              <a:off x="0" y="0"/>
              <a:ext cx="6328" cy="4214"/>
            </a:xfrm>
            <a:prstGeom prst="rect">
              <a:avLst/>
            </a:prstGeom>
            <a:gradFill rotWithShape="0">
              <a:gsLst>
                <a:gs pos="0">
                  <a:srgbClr val="063DE8"/>
                </a:gs>
                <a:gs pos="100000">
                  <a:srgbClr val="063DE8">
                    <a:gamma/>
                    <a:shade val="29804"/>
                    <a:invGamma/>
                  </a:srgbClr>
                </a:gs>
              </a:gsLst>
              <a:lin ang="0" scaled="1"/>
            </a:gradFill>
            <a:ln w="9525">
              <a:noFill/>
              <a:miter lim="800000"/>
              <a:headEnd/>
              <a:tailEnd/>
            </a:ln>
            <a:effectLst/>
          </p:spPr>
          <p:txBody>
            <a:bodyPr wrap="none" anchor="ctr"/>
            <a:lstStyle/>
            <a:p>
              <a:pPr eaLnBrk="0" fontAlgn="base" hangingPunct="0">
                <a:spcBef>
                  <a:spcPct val="0"/>
                </a:spcBef>
                <a:spcAft>
                  <a:spcPct val="0"/>
                </a:spcAft>
                <a:defRPr/>
              </a:pPr>
              <a:endParaRPr lang="en-US" sz="2000" b="1">
                <a:solidFill>
                  <a:srgbClr val="000000"/>
                </a:solidFill>
              </a:endParaRPr>
            </a:p>
          </p:txBody>
        </p:sp>
        <p:sp useBgFill="1">
          <p:nvSpPr>
            <p:cNvPr id="1030" name="Freeform 6"/>
            <p:cNvSpPr>
              <a:spLocks/>
            </p:cNvSpPr>
            <p:nvPr/>
          </p:nvSpPr>
          <p:spPr bwMode="auto">
            <a:xfrm>
              <a:off x="0" y="71"/>
              <a:ext cx="6329" cy="4072"/>
            </a:xfrm>
            <a:custGeom>
              <a:avLst/>
              <a:gdLst/>
              <a:ahLst/>
              <a:cxnLst>
                <a:cxn ang="0">
                  <a:pos x="1" y="3858"/>
                </a:cxn>
                <a:cxn ang="0">
                  <a:pos x="1" y="3906"/>
                </a:cxn>
                <a:cxn ang="0">
                  <a:pos x="6328" y="4012"/>
                </a:cxn>
                <a:cxn ang="0">
                  <a:pos x="6328" y="4071"/>
                </a:cxn>
                <a:cxn ang="0">
                  <a:pos x="1" y="59"/>
                </a:cxn>
                <a:cxn ang="0">
                  <a:pos x="1" y="105"/>
                </a:cxn>
                <a:cxn ang="0">
                  <a:pos x="6328" y="211"/>
                </a:cxn>
                <a:cxn ang="0">
                  <a:pos x="6328" y="270"/>
                </a:cxn>
                <a:cxn ang="0">
                  <a:pos x="1" y="375"/>
                </a:cxn>
                <a:cxn ang="0">
                  <a:pos x="1" y="422"/>
                </a:cxn>
                <a:cxn ang="0">
                  <a:pos x="6328" y="527"/>
                </a:cxn>
                <a:cxn ang="0">
                  <a:pos x="6328" y="586"/>
                </a:cxn>
                <a:cxn ang="0">
                  <a:pos x="1" y="692"/>
                </a:cxn>
                <a:cxn ang="0">
                  <a:pos x="1" y="738"/>
                </a:cxn>
                <a:cxn ang="0">
                  <a:pos x="6328" y="845"/>
                </a:cxn>
                <a:cxn ang="0">
                  <a:pos x="6328" y="904"/>
                </a:cxn>
                <a:cxn ang="0">
                  <a:pos x="1" y="1008"/>
                </a:cxn>
                <a:cxn ang="0">
                  <a:pos x="1" y="1055"/>
                </a:cxn>
                <a:cxn ang="0">
                  <a:pos x="6328" y="1161"/>
                </a:cxn>
                <a:cxn ang="0">
                  <a:pos x="6328" y="1219"/>
                </a:cxn>
                <a:cxn ang="0">
                  <a:pos x="1" y="1326"/>
                </a:cxn>
                <a:cxn ang="0">
                  <a:pos x="1" y="1372"/>
                </a:cxn>
                <a:cxn ang="0">
                  <a:pos x="6328" y="1477"/>
                </a:cxn>
                <a:cxn ang="0">
                  <a:pos x="6328" y="1536"/>
                </a:cxn>
                <a:cxn ang="0">
                  <a:pos x="1" y="1642"/>
                </a:cxn>
                <a:cxn ang="0">
                  <a:pos x="1" y="1689"/>
                </a:cxn>
                <a:cxn ang="0">
                  <a:pos x="6328" y="1794"/>
                </a:cxn>
                <a:cxn ang="0">
                  <a:pos x="6328" y="1853"/>
                </a:cxn>
                <a:cxn ang="0">
                  <a:pos x="1" y="1959"/>
                </a:cxn>
                <a:cxn ang="0">
                  <a:pos x="1" y="2005"/>
                </a:cxn>
                <a:cxn ang="0">
                  <a:pos x="6328" y="2112"/>
                </a:cxn>
                <a:cxn ang="0">
                  <a:pos x="6328" y="2169"/>
                </a:cxn>
                <a:cxn ang="0">
                  <a:pos x="1" y="2275"/>
                </a:cxn>
                <a:cxn ang="0">
                  <a:pos x="1" y="2322"/>
                </a:cxn>
                <a:cxn ang="0">
                  <a:pos x="6328" y="2427"/>
                </a:cxn>
                <a:cxn ang="0">
                  <a:pos x="6328" y="2487"/>
                </a:cxn>
                <a:cxn ang="0">
                  <a:pos x="1" y="2592"/>
                </a:cxn>
                <a:cxn ang="0">
                  <a:pos x="1" y="2639"/>
                </a:cxn>
                <a:cxn ang="0">
                  <a:pos x="6328" y="2744"/>
                </a:cxn>
                <a:cxn ang="0">
                  <a:pos x="6328" y="2803"/>
                </a:cxn>
                <a:cxn ang="0">
                  <a:pos x="1" y="2909"/>
                </a:cxn>
                <a:cxn ang="0">
                  <a:pos x="1" y="2955"/>
                </a:cxn>
                <a:cxn ang="0">
                  <a:pos x="6328" y="3061"/>
                </a:cxn>
                <a:cxn ang="0">
                  <a:pos x="6328" y="3119"/>
                </a:cxn>
                <a:cxn ang="0">
                  <a:pos x="1" y="3226"/>
                </a:cxn>
                <a:cxn ang="0">
                  <a:pos x="1" y="3272"/>
                </a:cxn>
                <a:cxn ang="0">
                  <a:pos x="6328" y="3378"/>
                </a:cxn>
                <a:cxn ang="0">
                  <a:pos x="6328" y="3436"/>
                </a:cxn>
                <a:cxn ang="0">
                  <a:pos x="1" y="3542"/>
                </a:cxn>
                <a:cxn ang="0">
                  <a:pos x="1" y="3589"/>
                </a:cxn>
                <a:cxn ang="0">
                  <a:pos x="6328" y="3695"/>
                </a:cxn>
                <a:cxn ang="0">
                  <a:pos x="6328" y="3754"/>
                </a:cxn>
              </a:cxnLst>
              <a:rect l="0" t="0" r="r" b="b"/>
              <a:pathLst>
                <a:path w="6329" h="4072">
                  <a:moveTo>
                    <a:pt x="6328" y="3801"/>
                  </a:moveTo>
                  <a:lnTo>
                    <a:pt x="1" y="3800"/>
                  </a:lnTo>
                  <a:lnTo>
                    <a:pt x="1" y="3858"/>
                  </a:lnTo>
                  <a:lnTo>
                    <a:pt x="6328" y="3858"/>
                  </a:lnTo>
                  <a:lnTo>
                    <a:pt x="6328" y="3905"/>
                  </a:lnTo>
                  <a:lnTo>
                    <a:pt x="1" y="3906"/>
                  </a:lnTo>
                  <a:lnTo>
                    <a:pt x="1" y="3964"/>
                  </a:lnTo>
                  <a:lnTo>
                    <a:pt x="6328" y="3964"/>
                  </a:lnTo>
                  <a:lnTo>
                    <a:pt x="6328" y="4012"/>
                  </a:lnTo>
                  <a:lnTo>
                    <a:pt x="1" y="4011"/>
                  </a:lnTo>
                  <a:lnTo>
                    <a:pt x="1" y="4071"/>
                  </a:lnTo>
                  <a:lnTo>
                    <a:pt x="6328" y="4071"/>
                  </a:lnTo>
                  <a:lnTo>
                    <a:pt x="6328" y="0"/>
                  </a:lnTo>
                  <a:lnTo>
                    <a:pt x="1" y="0"/>
                  </a:lnTo>
                  <a:lnTo>
                    <a:pt x="1" y="59"/>
                  </a:lnTo>
                  <a:lnTo>
                    <a:pt x="6328" y="58"/>
                  </a:lnTo>
                  <a:lnTo>
                    <a:pt x="6328" y="105"/>
                  </a:lnTo>
                  <a:lnTo>
                    <a:pt x="1" y="105"/>
                  </a:lnTo>
                  <a:lnTo>
                    <a:pt x="1" y="164"/>
                  </a:lnTo>
                  <a:lnTo>
                    <a:pt x="6328" y="165"/>
                  </a:lnTo>
                  <a:lnTo>
                    <a:pt x="6328" y="211"/>
                  </a:lnTo>
                  <a:lnTo>
                    <a:pt x="1" y="211"/>
                  </a:lnTo>
                  <a:lnTo>
                    <a:pt x="1" y="269"/>
                  </a:lnTo>
                  <a:lnTo>
                    <a:pt x="6328" y="270"/>
                  </a:lnTo>
                  <a:lnTo>
                    <a:pt x="6328" y="316"/>
                  </a:lnTo>
                  <a:lnTo>
                    <a:pt x="1" y="316"/>
                  </a:lnTo>
                  <a:lnTo>
                    <a:pt x="1" y="375"/>
                  </a:lnTo>
                  <a:lnTo>
                    <a:pt x="6328" y="375"/>
                  </a:lnTo>
                  <a:lnTo>
                    <a:pt x="6328" y="422"/>
                  </a:lnTo>
                  <a:lnTo>
                    <a:pt x="1" y="422"/>
                  </a:lnTo>
                  <a:lnTo>
                    <a:pt x="1" y="480"/>
                  </a:lnTo>
                  <a:lnTo>
                    <a:pt x="6328" y="481"/>
                  </a:lnTo>
                  <a:lnTo>
                    <a:pt x="6328" y="527"/>
                  </a:lnTo>
                  <a:lnTo>
                    <a:pt x="1" y="527"/>
                  </a:lnTo>
                  <a:lnTo>
                    <a:pt x="1" y="586"/>
                  </a:lnTo>
                  <a:lnTo>
                    <a:pt x="6328" y="586"/>
                  </a:lnTo>
                  <a:lnTo>
                    <a:pt x="6328" y="633"/>
                  </a:lnTo>
                  <a:lnTo>
                    <a:pt x="1" y="633"/>
                  </a:lnTo>
                  <a:lnTo>
                    <a:pt x="1" y="692"/>
                  </a:lnTo>
                  <a:lnTo>
                    <a:pt x="6328" y="692"/>
                  </a:lnTo>
                  <a:lnTo>
                    <a:pt x="6328" y="738"/>
                  </a:lnTo>
                  <a:lnTo>
                    <a:pt x="1" y="738"/>
                  </a:lnTo>
                  <a:lnTo>
                    <a:pt x="1" y="797"/>
                  </a:lnTo>
                  <a:lnTo>
                    <a:pt x="6328" y="798"/>
                  </a:lnTo>
                  <a:lnTo>
                    <a:pt x="6328" y="845"/>
                  </a:lnTo>
                  <a:lnTo>
                    <a:pt x="1" y="844"/>
                  </a:lnTo>
                  <a:lnTo>
                    <a:pt x="1" y="904"/>
                  </a:lnTo>
                  <a:lnTo>
                    <a:pt x="6328" y="904"/>
                  </a:lnTo>
                  <a:lnTo>
                    <a:pt x="6328" y="951"/>
                  </a:lnTo>
                  <a:lnTo>
                    <a:pt x="1" y="950"/>
                  </a:lnTo>
                  <a:lnTo>
                    <a:pt x="1" y="1008"/>
                  </a:lnTo>
                  <a:lnTo>
                    <a:pt x="6328" y="1009"/>
                  </a:lnTo>
                  <a:lnTo>
                    <a:pt x="6328" y="1055"/>
                  </a:lnTo>
                  <a:lnTo>
                    <a:pt x="1" y="1055"/>
                  </a:lnTo>
                  <a:lnTo>
                    <a:pt x="1" y="1114"/>
                  </a:lnTo>
                  <a:lnTo>
                    <a:pt x="6328" y="1114"/>
                  </a:lnTo>
                  <a:lnTo>
                    <a:pt x="6328" y="1161"/>
                  </a:lnTo>
                  <a:lnTo>
                    <a:pt x="1" y="1161"/>
                  </a:lnTo>
                  <a:lnTo>
                    <a:pt x="1" y="1219"/>
                  </a:lnTo>
                  <a:lnTo>
                    <a:pt x="6328" y="1219"/>
                  </a:lnTo>
                  <a:lnTo>
                    <a:pt x="6328" y="1266"/>
                  </a:lnTo>
                  <a:lnTo>
                    <a:pt x="1" y="1267"/>
                  </a:lnTo>
                  <a:lnTo>
                    <a:pt x="1" y="1326"/>
                  </a:lnTo>
                  <a:lnTo>
                    <a:pt x="6328" y="1325"/>
                  </a:lnTo>
                  <a:lnTo>
                    <a:pt x="6328" y="1372"/>
                  </a:lnTo>
                  <a:lnTo>
                    <a:pt x="1" y="1372"/>
                  </a:lnTo>
                  <a:lnTo>
                    <a:pt x="1" y="1431"/>
                  </a:lnTo>
                  <a:lnTo>
                    <a:pt x="6328" y="1430"/>
                  </a:lnTo>
                  <a:lnTo>
                    <a:pt x="6328" y="1477"/>
                  </a:lnTo>
                  <a:lnTo>
                    <a:pt x="1" y="1477"/>
                  </a:lnTo>
                  <a:lnTo>
                    <a:pt x="1" y="1536"/>
                  </a:lnTo>
                  <a:lnTo>
                    <a:pt x="6328" y="1536"/>
                  </a:lnTo>
                  <a:lnTo>
                    <a:pt x="6328" y="1583"/>
                  </a:lnTo>
                  <a:lnTo>
                    <a:pt x="1" y="1583"/>
                  </a:lnTo>
                  <a:lnTo>
                    <a:pt x="1" y="1642"/>
                  </a:lnTo>
                  <a:lnTo>
                    <a:pt x="6328" y="1643"/>
                  </a:lnTo>
                  <a:lnTo>
                    <a:pt x="6328" y="1689"/>
                  </a:lnTo>
                  <a:lnTo>
                    <a:pt x="1" y="1689"/>
                  </a:lnTo>
                  <a:lnTo>
                    <a:pt x="1" y="1748"/>
                  </a:lnTo>
                  <a:lnTo>
                    <a:pt x="6328" y="1748"/>
                  </a:lnTo>
                  <a:lnTo>
                    <a:pt x="6328" y="1794"/>
                  </a:lnTo>
                  <a:lnTo>
                    <a:pt x="1" y="1794"/>
                  </a:lnTo>
                  <a:lnTo>
                    <a:pt x="1" y="1853"/>
                  </a:lnTo>
                  <a:lnTo>
                    <a:pt x="6328" y="1853"/>
                  </a:lnTo>
                  <a:lnTo>
                    <a:pt x="6328" y="1900"/>
                  </a:lnTo>
                  <a:lnTo>
                    <a:pt x="1" y="1900"/>
                  </a:lnTo>
                  <a:lnTo>
                    <a:pt x="1" y="1959"/>
                  </a:lnTo>
                  <a:lnTo>
                    <a:pt x="6328" y="1958"/>
                  </a:lnTo>
                  <a:lnTo>
                    <a:pt x="6328" y="2005"/>
                  </a:lnTo>
                  <a:lnTo>
                    <a:pt x="1" y="2005"/>
                  </a:lnTo>
                  <a:lnTo>
                    <a:pt x="1" y="2065"/>
                  </a:lnTo>
                  <a:lnTo>
                    <a:pt x="6328" y="2064"/>
                  </a:lnTo>
                  <a:lnTo>
                    <a:pt x="6328" y="2112"/>
                  </a:lnTo>
                  <a:lnTo>
                    <a:pt x="1" y="2111"/>
                  </a:lnTo>
                  <a:lnTo>
                    <a:pt x="1" y="2169"/>
                  </a:lnTo>
                  <a:lnTo>
                    <a:pt x="6328" y="2169"/>
                  </a:lnTo>
                  <a:lnTo>
                    <a:pt x="6328" y="2216"/>
                  </a:lnTo>
                  <a:lnTo>
                    <a:pt x="1" y="2216"/>
                  </a:lnTo>
                  <a:lnTo>
                    <a:pt x="1" y="2275"/>
                  </a:lnTo>
                  <a:lnTo>
                    <a:pt x="6328" y="2275"/>
                  </a:lnTo>
                  <a:lnTo>
                    <a:pt x="6328" y="2322"/>
                  </a:lnTo>
                  <a:lnTo>
                    <a:pt x="1" y="2322"/>
                  </a:lnTo>
                  <a:lnTo>
                    <a:pt x="1" y="2381"/>
                  </a:lnTo>
                  <a:lnTo>
                    <a:pt x="6328" y="2381"/>
                  </a:lnTo>
                  <a:lnTo>
                    <a:pt x="6328" y="2427"/>
                  </a:lnTo>
                  <a:lnTo>
                    <a:pt x="1" y="2427"/>
                  </a:lnTo>
                  <a:lnTo>
                    <a:pt x="1" y="2487"/>
                  </a:lnTo>
                  <a:lnTo>
                    <a:pt x="6328" y="2487"/>
                  </a:lnTo>
                  <a:lnTo>
                    <a:pt x="6328" y="2533"/>
                  </a:lnTo>
                  <a:lnTo>
                    <a:pt x="1" y="2533"/>
                  </a:lnTo>
                  <a:lnTo>
                    <a:pt x="1" y="2592"/>
                  </a:lnTo>
                  <a:lnTo>
                    <a:pt x="6328" y="2592"/>
                  </a:lnTo>
                  <a:lnTo>
                    <a:pt x="6328" y="2639"/>
                  </a:lnTo>
                  <a:lnTo>
                    <a:pt x="1" y="2639"/>
                  </a:lnTo>
                  <a:lnTo>
                    <a:pt x="1" y="2698"/>
                  </a:lnTo>
                  <a:lnTo>
                    <a:pt x="6328" y="2697"/>
                  </a:lnTo>
                  <a:lnTo>
                    <a:pt x="6328" y="2744"/>
                  </a:lnTo>
                  <a:lnTo>
                    <a:pt x="1" y="2744"/>
                  </a:lnTo>
                  <a:lnTo>
                    <a:pt x="1" y="2803"/>
                  </a:lnTo>
                  <a:lnTo>
                    <a:pt x="6328" y="2803"/>
                  </a:lnTo>
                  <a:lnTo>
                    <a:pt x="6328" y="2851"/>
                  </a:lnTo>
                  <a:lnTo>
                    <a:pt x="0" y="2851"/>
                  </a:lnTo>
                  <a:lnTo>
                    <a:pt x="1" y="2909"/>
                  </a:lnTo>
                  <a:lnTo>
                    <a:pt x="6328" y="2908"/>
                  </a:lnTo>
                  <a:lnTo>
                    <a:pt x="6328" y="2955"/>
                  </a:lnTo>
                  <a:lnTo>
                    <a:pt x="1" y="2955"/>
                  </a:lnTo>
                  <a:lnTo>
                    <a:pt x="1" y="3014"/>
                  </a:lnTo>
                  <a:lnTo>
                    <a:pt x="6328" y="3014"/>
                  </a:lnTo>
                  <a:lnTo>
                    <a:pt x="6328" y="3061"/>
                  </a:lnTo>
                  <a:lnTo>
                    <a:pt x="1" y="3061"/>
                  </a:lnTo>
                  <a:lnTo>
                    <a:pt x="1" y="3119"/>
                  </a:lnTo>
                  <a:lnTo>
                    <a:pt x="6328" y="3119"/>
                  </a:lnTo>
                  <a:lnTo>
                    <a:pt x="6328" y="3166"/>
                  </a:lnTo>
                  <a:lnTo>
                    <a:pt x="1" y="3166"/>
                  </a:lnTo>
                  <a:lnTo>
                    <a:pt x="1" y="3226"/>
                  </a:lnTo>
                  <a:lnTo>
                    <a:pt x="6328" y="3225"/>
                  </a:lnTo>
                  <a:lnTo>
                    <a:pt x="6328" y="3272"/>
                  </a:lnTo>
                  <a:lnTo>
                    <a:pt x="1" y="3272"/>
                  </a:lnTo>
                  <a:lnTo>
                    <a:pt x="1" y="3331"/>
                  </a:lnTo>
                  <a:lnTo>
                    <a:pt x="6328" y="3332"/>
                  </a:lnTo>
                  <a:lnTo>
                    <a:pt x="6328" y="3378"/>
                  </a:lnTo>
                  <a:lnTo>
                    <a:pt x="1" y="3378"/>
                  </a:lnTo>
                  <a:lnTo>
                    <a:pt x="1" y="3437"/>
                  </a:lnTo>
                  <a:lnTo>
                    <a:pt x="6328" y="3436"/>
                  </a:lnTo>
                  <a:lnTo>
                    <a:pt x="6328" y="3484"/>
                  </a:lnTo>
                  <a:lnTo>
                    <a:pt x="1" y="3484"/>
                  </a:lnTo>
                  <a:lnTo>
                    <a:pt x="1" y="3542"/>
                  </a:lnTo>
                  <a:lnTo>
                    <a:pt x="6328" y="3543"/>
                  </a:lnTo>
                  <a:lnTo>
                    <a:pt x="6328" y="3590"/>
                  </a:lnTo>
                  <a:lnTo>
                    <a:pt x="1" y="3589"/>
                  </a:lnTo>
                  <a:lnTo>
                    <a:pt x="1" y="3648"/>
                  </a:lnTo>
                  <a:lnTo>
                    <a:pt x="6328" y="3648"/>
                  </a:lnTo>
                  <a:lnTo>
                    <a:pt x="6328" y="3695"/>
                  </a:lnTo>
                  <a:lnTo>
                    <a:pt x="1" y="3695"/>
                  </a:lnTo>
                  <a:lnTo>
                    <a:pt x="1" y="3754"/>
                  </a:lnTo>
                  <a:lnTo>
                    <a:pt x="6328" y="3754"/>
                  </a:lnTo>
                  <a:lnTo>
                    <a:pt x="6328" y="3801"/>
                  </a:lnTo>
                </a:path>
              </a:pathLst>
            </a:custGeom>
            <a:ln w="9525" cap="rnd">
              <a:noFill/>
              <a:round/>
              <a:headEnd/>
              <a:tailEnd/>
            </a:ln>
            <a:effectLst/>
          </p:spPr>
          <p:txBody>
            <a:bodyPr/>
            <a:lstStyle/>
            <a:p>
              <a:pPr eaLnBrk="0" fontAlgn="base" hangingPunct="0">
                <a:spcBef>
                  <a:spcPct val="0"/>
                </a:spcBef>
                <a:spcAft>
                  <a:spcPct val="0"/>
                </a:spcAft>
                <a:defRPr/>
              </a:pPr>
              <a:endParaRPr lang="en-US" sz="2000" b="1">
                <a:solidFill>
                  <a:srgbClr val="000000"/>
                </a:solidFill>
              </a:endParaRPr>
            </a:p>
          </p:txBody>
        </p:sp>
      </p:grpSp>
      <p:sp>
        <p:nvSpPr>
          <p:cNvPr id="1032" name="Rectangle 8"/>
          <p:cNvSpPr>
            <a:spLocks noGrp="1" noChangeArrowheads="1"/>
          </p:cNvSpPr>
          <p:nvPr>
            <p:ph type="title"/>
          </p:nvPr>
        </p:nvSpPr>
        <p:spPr bwMode="auto">
          <a:xfrm>
            <a:off x="685701" y="609131"/>
            <a:ext cx="7772977" cy="1143541"/>
          </a:xfrm>
          <a:prstGeom prst="rect">
            <a:avLst/>
          </a:prstGeom>
          <a:noFill/>
          <a:ln w="9525">
            <a:noFill/>
            <a:miter lim="800000"/>
            <a:headEnd/>
            <a:tailEnd/>
          </a:ln>
          <a:effectLst/>
        </p:spPr>
        <p:txBody>
          <a:bodyPr vert="horz" wrap="square" lIns="90488" tIns="44450" rIns="90488" bIns="44450" numCol="1" anchor="ctr" anchorCtr="0" compatLnSpc="1">
            <a:prstTxWarp prst="textNoShape">
              <a:avLst/>
            </a:prstTxWarp>
          </a:bodyPr>
          <a:lstStyle/>
          <a:p>
            <a:pPr lvl="0"/>
            <a:r>
              <a:rPr lang="en-US" smtClean="0"/>
              <a:t>Click to edit Master title style</a:t>
            </a:r>
          </a:p>
        </p:txBody>
      </p:sp>
      <p:sp>
        <p:nvSpPr>
          <p:cNvPr id="1033" name="Rectangle 9"/>
          <p:cNvSpPr>
            <a:spLocks noGrp="1" noChangeArrowheads="1"/>
          </p:cNvSpPr>
          <p:nvPr>
            <p:ph type="body" idx="1"/>
          </p:nvPr>
        </p:nvSpPr>
        <p:spPr bwMode="auto">
          <a:xfrm>
            <a:off x="685701" y="1981705"/>
            <a:ext cx="7772977" cy="4114476"/>
          </a:xfrm>
          <a:prstGeom prst="rect">
            <a:avLst/>
          </a:prstGeom>
          <a:noFill/>
          <a:ln w="9525">
            <a:noFill/>
            <a:miter lim="800000"/>
            <a:headEnd/>
            <a:tailEnd/>
          </a:ln>
          <a:effectLst/>
        </p:spPr>
        <p:txBody>
          <a:bodyPr vert="horz" wrap="square" lIns="90488" tIns="44450" rIns="90488" bIns="4445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3697" r:id="rId1"/>
  </p:sldLayoutIdLst>
  <p:txStyles>
    <p:titleStyle>
      <a:lvl1pPr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mj-lt"/>
          <a:ea typeface="+mj-ea"/>
          <a:cs typeface="+mj-cs"/>
        </a:defRPr>
      </a:lvl1pPr>
      <a:lvl2pPr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Arial" charset="0"/>
        </a:defRPr>
      </a:lvl2pPr>
      <a:lvl3pPr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Arial" charset="0"/>
        </a:defRPr>
      </a:lvl3pPr>
      <a:lvl4pPr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Arial" charset="0"/>
        </a:defRPr>
      </a:lvl4pPr>
      <a:lvl5pPr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Arial" charset="0"/>
        </a:defRPr>
      </a:lvl5pPr>
      <a:lvl6pPr marL="457200"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Arial" charset="0"/>
        </a:defRPr>
      </a:lvl6pPr>
      <a:lvl7pPr marL="914400"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Arial" charset="0"/>
        </a:defRPr>
      </a:lvl7pPr>
      <a:lvl8pPr marL="1371600"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Arial" charset="0"/>
        </a:defRPr>
      </a:lvl8pPr>
      <a:lvl9pPr marL="1828800"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Arial" charset="0"/>
        </a:defRPr>
      </a:lvl9pPr>
    </p:titleStyle>
    <p:bodyStyle>
      <a:lvl1pPr marL="334963" indent="-334963" algn="l" defTabSz="873125" rtl="0" eaLnBrk="0" fontAlgn="base" hangingPunct="0">
        <a:spcBef>
          <a:spcPct val="20000"/>
        </a:spcBef>
        <a:spcAft>
          <a:spcPct val="0"/>
        </a:spcAft>
        <a:buClr>
          <a:schemeClr val="tx2"/>
        </a:buClr>
        <a:buSzPct val="75000"/>
        <a:buFont typeface="Monotype Sorts" pitchFamily="2" charset="2"/>
        <a:buChar char="n"/>
        <a:defRPr sz="3100">
          <a:solidFill>
            <a:schemeClr val="tx1"/>
          </a:solidFill>
          <a:effectLst>
            <a:outerShdw blurRad="38100" dist="38100" dir="2700000" algn="tl">
              <a:srgbClr val="000000"/>
            </a:outerShdw>
          </a:effectLst>
          <a:latin typeface="+mn-lt"/>
          <a:ea typeface="+mn-ea"/>
          <a:cs typeface="+mn-cs"/>
        </a:defRPr>
      </a:lvl1pPr>
      <a:lvl2pPr marL="727075" indent="-277813" algn="l" defTabSz="873125" rtl="0" eaLnBrk="0" fontAlgn="base" hangingPunct="0">
        <a:spcBef>
          <a:spcPct val="20000"/>
        </a:spcBef>
        <a:spcAft>
          <a:spcPct val="0"/>
        </a:spcAft>
        <a:buClr>
          <a:schemeClr val="tx2"/>
        </a:buClr>
        <a:buSzPct val="100000"/>
        <a:buChar char="-"/>
        <a:defRPr sz="2700">
          <a:solidFill>
            <a:schemeClr val="tx1"/>
          </a:solidFill>
          <a:effectLst>
            <a:outerShdw blurRad="38100" dist="38100" dir="2700000" algn="tl">
              <a:srgbClr val="000000"/>
            </a:outerShdw>
          </a:effectLst>
          <a:latin typeface="+mn-lt"/>
        </a:defRPr>
      </a:lvl2pPr>
      <a:lvl3pPr marL="1117600" indent="-223838" algn="l" defTabSz="873125"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defRPr>
      </a:lvl3pPr>
      <a:lvl4pPr marL="1565275" indent="-223838" algn="l" defTabSz="873125"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4pPr>
      <a:lvl5pPr marL="2011363" indent="-223838" algn="l" defTabSz="873125"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5pPr>
      <a:lvl6pPr marL="2468563" indent="-223838" algn="l" defTabSz="873125"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6pPr>
      <a:lvl7pPr marL="2925763" indent="-223838" algn="l" defTabSz="873125"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7pPr>
      <a:lvl8pPr marL="3382963" indent="-223838" algn="l" defTabSz="873125"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8pPr>
      <a:lvl9pPr marL="3840163" indent="-223838" algn="l" defTabSz="873125"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29804"/>
                <a:invGamma/>
              </a:schemeClr>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dt" sz="half" idx="2"/>
          </p:nvPr>
        </p:nvSpPr>
        <p:spPr bwMode="auto">
          <a:xfrm>
            <a:off x="685512" y="6249557"/>
            <a:ext cx="1905000" cy="456441"/>
          </a:xfrm>
          <a:prstGeom prst="rect">
            <a:avLst/>
          </a:prstGeom>
          <a:noFill/>
          <a:ln w="9525">
            <a:noFill/>
            <a:miter lim="800000"/>
            <a:headEnd/>
            <a:tailEnd/>
          </a:ln>
          <a:effectLst/>
        </p:spPr>
        <p:txBody>
          <a:bodyPr vert="horz" wrap="none" lIns="90488" tIns="44450" rIns="90488" bIns="44450" numCol="1" anchor="ctr" anchorCtr="0" compatLnSpc="1">
            <a:prstTxWarp prst="textNoShape">
              <a:avLst/>
            </a:prstTxWarp>
          </a:bodyPr>
          <a:lstStyle>
            <a:lvl1pPr>
              <a:defRPr sz="1400" b="0">
                <a:solidFill>
                  <a:schemeClr val="tx1"/>
                </a:solidFill>
                <a:latin typeface="Times New Roman" pitchFamily="18" charset="0"/>
              </a:defRPr>
            </a:lvl1pPr>
          </a:lstStyle>
          <a:p>
            <a:pPr eaLnBrk="0" fontAlgn="base" hangingPunct="0">
              <a:spcBef>
                <a:spcPct val="0"/>
              </a:spcBef>
              <a:spcAft>
                <a:spcPct val="0"/>
              </a:spcAft>
            </a:pPr>
            <a:endParaRPr lang="en-US">
              <a:solidFill>
                <a:srgbClr val="C1CEFF"/>
              </a:solidFill>
            </a:endParaRPr>
          </a:p>
        </p:txBody>
      </p:sp>
      <p:sp>
        <p:nvSpPr>
          <p:cNvPr id="1027" name="Rectangle 3"/>
          <p:cNvSpPr>
            <a:spLocks noGrp="1" noChangeArrowheads="1"/>
          </p:cNvSpPr>
          <p:nvPr>
            <p:ph type="ftr" sz="quarter" idx="3"/>
          </p:nvPr>
        </p:nvSpPr>
        <p:spPr bwMode="auto">
          <a:xfrm>
            <a:off x="3124678" y="6249557"/>
            <a:ext cx="2895023" cy="456441"/>
          </a:xfrm>
          <a:prstGeom prst="rect">
            <a:avLst/>
          </a:prstGeom>
          <a:noFill/>
          <a:ln w="9525">
            <a:noFill/>
            <a:miter lim="800000"/>
            <a:headEnd/>
            <a:tailEnd/>
          </a:ln>
          <a:effectLst/>
        </p:spPr>
        <p:txBody>
          <a:bodyPr vert="horz" wrap="none" lIns="90488" tIns="44450" rIns="90488" bIns="44450" numCol="1" anchor="ctr" anchorCtr="0" compatLnSpc="1">
            <a:prstTxWarp prst="textNoShape">
              <a:avLst/>
            </a:prstTxWarp>
          </a:bodyPr>
          <a:lstStyle>
            <a:lvl1pPr algn="ctr">
              <a:defRPr sz="1400" b="0">
                <a:solidFill>
                  <a:schemeClr val="tx1"/>
                </a:solidFill>
                <a:latin typeface="Times New Roman" pitchFamily="18" charset="0"/>
              </a:defRPr>
            </a:lvl1pPr>
          </a:lstStyle>
          <a:p>
            <a:pPr eaLnBrk="0" fontAlgn="base" hangingPunct="0">
              <a:spcBef>
                <a:spcPct val="0"/>
              </a:spcBef>
              <a:spcAft>
                <a:spcPct val="0"/>
              </a:spcAft>
            </a:pPr>
            <a:endParaRPr lang="en-US">
              <a:solidFill>
                <a:srgbClr val="C1CEFF"/>
              </a:solidFill>
            </a:endParaRPr>
          </a:p>
        </p:txBody>
      </p:sp>
      <p:sp>
        <p:nvSpPr>
          <p:cNvPr id="1028" name="Rectangle 4"/>
          <p:cNvSpPr>
            <a:spLocks noGrp="1" noChangeArrowheads="1"/>
          </p:cNvSpPr>
          <p:nvPr>
            <p:ph type="sldNum" sz="quarter" idx="4"/>
          </p:nvPr>
        </p:nvSpPr>
        <p:spPr bwMode="auto">
          <a:xfrm>
            <a:off x="6553489" y="6249557"/>
            <a:ext cx="1905000" cy="456441"/>
          </a:xfrm>
          <a:prstGeom prst="rect">
            <a:avLst/>
          </a:prstGeom>
          <a:noFill/>
          <a:ln w="9525">
            <a:noFill/>
            <a:miter lim="800000"/>
            <a:headEnd/>
            <a:tailEnd/>
          </a:ln>
          <a:effectLst/>
        </p:spPr>
        <p:txBody>
          <a:bodyPr vert="horz" wrap="none" lIns="90488" tIns="44450" rIns="90488" bIns="44450" numCol="1" anchor="ctr" anchorCtr="0" compatLnSpc="1">
            <a:prstTxWarp prst="textNoShape">
              <a:avLst/>
            </a:prstTxWarp>
          </a:bodyPr>
          <a:lstStyle>
            <a:lvl1pPr algn="r">
              <a:defRPr sz="1400" b="0">
                <a:solidFill>
                  <a:schemeClr val="tx1"/>
                </a:solidFill>
                <a:latin typeface="Times New Roman" pitchFamily="18" charset="0"/>
              </a:defRPr>
            </a:lvl1pPr>
          </a:lstStyle>
          <a:p>
            <a:pPr eaLnBrk="0" fontAlgn="base" hangingPunct="0">
              <a:spcBef>
                <a:spcPct val="0"/>
              </a:spcBef>
              <a:spcAft>
                <a:spcPct val="0"/>
              </a:spcAft>
            </a:pPr>
            <a:fld id="{B1B67A5A-9A04-4C99-9BAF-6B35B5421329}" type="slidenum">
              <a:rPr lang="en-US">
                <a:solidFill>
                  <a:srgbClr val="C1CEFF"/>
                </a:solidFill>
              </a:rPr>
              <a:pPr eaLnBrk="0" fontAlgn="base" hangingPunct="0">
                <a:spcBef>
                  <a:spcPct val="0"/>
                </a:spcBef>
                <a:spcAft>
                  <a:spcPct val="0"/>
                </a:spcAft>
              </a:pPr>
              <a:t>‹#›</a:t>
            </a:fld>
            <a:endParaRPr lang="en-US">
              <a:solidFill>
                <a:srgbClr val="C1CEFF"/>
              </a:solidFill>
            </a:endParaRPr>
          </a:p>
        </p:txBody>
      </p:sp>
      <p:grpSp>
        <p:nvGrpSpPr>
          <p:cNvPr id="3" name="Group 7"/>
          <p:cNvGrpSpPr>
            <a:grpSpLocks/>
          </p:cNvGrpSpPr>
          <p:nvPr/>
        </p:nvGrpSpPr>
        <p:grpSpPr bwMode="auto">
          <a:xfrm>
            <a:off x="0" y="687"/>
            <a:ext cx="9133898" cy="6845005"/>
            <a:chOff x="0" y="0"/>
            <a:chExt cx="6329" cy="4214"/>
          </a:xfrm>
        </p:grpSpPr>
        <p:sp>
          <p:nvSpPr>
            <p:cNvPr id="2" name="Rectangle 5"/>
            <p:cNvSpPr>
              <a:spLocks noChangeArrowheads="1"/>
            </p:cNvSpPr>
            <p:nvPr/>
          </p:nvSpPr>
          <p:spPr bwMode="auto">
            <a:xfrm>
              <a:off x="0" y="0"/>
              <a:ext cx="6328" cy="4214"/>
            </a:xfrm>
            <a:prstGeom prst="rect">
              <a:avLst/>
            </a:prstGeom>
            <a:gradFill rotWithShape="0">
              <a:gsLst>
                <a:gs pos="0">
                  <a:srgbClr val="063DE8"/>
                </a:gs>
                <a:gs pos="100000">
                  <a:srgbClr val="063DE8">
                    <a:gamma/>
                    <a:shade val="29804"/>
                    <a:invGamma/>
                  </a:srgbClr>
                </a:gs>
              </a:gsLst>
              <a:lin ang="0" scaled="1"/>
            </a:gradFill>
            <a:ln w="9525">
              <a:noFill/>
              <a:miter lim="800000"/>
              <a:headEnd/>
              <a:tailEnd/>
            </a:ln>
            <a:effectLst/>
          </p:spPr>
          <p:txBody>
            <a:bodyPr wrap="none" anchor="ctr"/>
            <a:lstStyle/>
            <a:p>
              <a:pPr eaLnBrk="0" fontAlgn="base" hangingPunct="0">
                <a:spcBef>
                  <a:spcPct val="0"/>
                </a:spcBef>
                <a:spcAft>
                  <a:spcPct val="0"/>
                </a:spcAft>
                <a:defRPr/>
              </a:pPr>
              <a:endParaRPr lang="en-US" sz="2000" b="1">
                <a:solidFill>
                  <a:srgbClr val="000000"/>
                </a:solidFill>
              </a:endParaRPr>
            </a:p>
          </p:txBody>
        </p:sp>
        <p:sp useBgFill="1">
          <p:nvSpPr>
            <p:cNvPr id="1030" name="Freeform 6"/>
            <p:cNvSpPr>
              <a:spLocks/>
            </p:cNvSpPr>
            <p:nvPr/>
          </p:nvSpPr>
          <p:spPr bwMode="auto">
            <a:xfrm>
              <a:off x="0" y="71"/>
              <a:ext cx="6329" cy="4072"/>
            </a:xfrm>
            <a:custGeom>
              <a:avLst/>
              <a:gdLst/>
              <a:ahLst/>
              <a:cxnLst>
                <a:cxn ang="0">
                  <a:pos x="1" y="3858"/>
                </a:cxn>
                <a:cxn ang="0">
                  <a:pos x="1" y="3906"/>
                </a:cxn>
                <a:cxn ang="0">
                  <a:pos x="6328" y="4012"/>
                </a:cxn>
                <a:cxn ang="0">
                  <a:pos x="6328" y="4071"/>
                </a:cxn>
                <a:cxn ang="0">
                  <a:pos x="1" y="59"/>
                </a:cxn>
                <a:cxn ang="0">
                  <a:pos x="1" y="105"/>
                </a:cxn>
                <a:cxn ang="0">
                  <a:pos x="6328" y="211"/>
                </a:cxn>
                <a:cxn ang="0">
                  <a:pos x="6328" y="270"/>
                </a:cxn>
                <a:cxn ang="0">
                  <a:pos x="1" y="375"/>
                </a:cxn>
                <a:cxn ang="0">
                  <a:pos x="1" y="422"/>
                </a:cxn>
                <a:cxn ang="0">
                  <a:pos x="6328" y="527"/>
                </a:cxn>
                <a:cxn ang="0">
                  <a:pos x="6328" y="586"/>
                </a:cxn>
                <a:cxn ang="0">
                  <a:pos x="1" y="692"/>
                </a:cxn>
                <a:cxn ang="0">
                  <a:pos x="1" y="738"/>
                </a:cxn>
                <a:cxn ang="0">
                  <a:pos x="6328" y="845"/>
                </a:cxn>
                <a:cxn ang="0">
                  <a:pos x="6328" y="904"/>
                </a:cxn>
                <a:cxn ang="0">
                  <a:pos x="1" y="1008"/>
                </a:cxn>
                <a:cxn ang="0">
                  <a:pos x="1" y="1055"/>
                </a:cxn>
                <a:cxn ang="0">
                  <a:pos x="6328" y="1161"/>
                </a:cxn>
                <a:cxn ang="0">
                  <a:pos x="6328" y="1219"/>
                </a:cxn>
                <a:cxn ang="0">
                  <a:pos x="1" y="1326"/>
                </a:cxn>
                <a:cxn ang="0">
                  <a:pos x="1" y="1372"/>
                </a:cxn>
                <a:cxn ang="0">
                  <a:pos x="6328" y="1477"/>
                </a:cxn>
                <a:cxn ang="0">
                  <a:pos x="6328" y="1536"/>
                </a:cxn>
                <a:cxn ang="0">
                  <a:pos x="1" y="1642"/>
                </a:cxn>
                <a:cxn ang="0">
                  <a:pos x="1" y="1689"/>
                </a:cxn>
                <a:cxn ang="0">
                  <a:pos x="6328" y="1794"/>
                </a:cxn>
                <a:cxn ang="0">
                  <a:pos x="6328" y="1853"/>
                </a:cxn>
                <a:cxn ang="0">
                  <a:pos x="1" y="1959"/>
                </a:cxn>
                <a:cxn ang="0">
                  <a:pos x="1" y="2005"/>
                </a:cxn>
                <a:cxn ang="0">
                  <a:pos x="6328" y="2112"/>
                </a:cxn>
                <a:cxn ang="0">
                  <a:pos x="6328" y="2169"/>
                </a:cxn>
                <a:cxn ang="0">
                  <a:pos x="1" y="2275"/>
                </a:cxn>
                <a:cxn ang="0">
                  <a:pos x="1" y="2322"/>
                </a:cxn>
                <a:cxn ang="0">
                  <a:pos x="6328" y="2427"/>
                </a:cxn>
                <a:cxn ang="0">
                  <a:pos x="6328" y="2487"/>
                </a:cxn>
                <a:cxn ang="0">
                  <a:pos x="1" y="2592"/>
                </a:cxn>
                <a:cxn ang="0">
                  <a:pos x="1" y="2639"/>
                </a:cxn>
                <a:cxn ang="0">
                  <a:pos x="6328" y="2744"/>
                </a:cxn>
                <a:cxn ang="0">
                  <a:pos x="6328" y="2803"/>
                </a:cxn>
                <a:cxn ang="0">
                  <a:pos x="1" y="2909"/>
                </a:cxn>
                <a:cxn ang="0">
                  <a:pos x="1" y="2955"/>
                </a:cxn>
                <a:cxn ang="0">
                  <a:pos x="6328" y="3061"/>
                </a:cxn>
                <a:cxn ang="0">
                  <a:pos x="6328" y="3119"/>
                </a:cxn>
                <a:cxn ang="0">
                  <a:pos x="1" y="3226"/>
                </a:cxn>
                <a:cxn ang="0">
                  <a:pos x="1" y="3272"/>
                </a:cxn>
                <a:cxn ang="0">
                  <a:pos x="6328" y="3378"/>
                </a:cxn>
                <a:cxn ang="0">
                  <a:pos x="6328" y="3436"/>
                </a:cxn>
                <a:cxn ang="0">
                  <a:pos x="1" y="3542"/>
                </a:cxn>
                <a:cxn ang="0">
                  <a:pos x="1" y="3589"/>
                </a:cxn>
                <a:cxn ang="0">
                  <a:pos x="6328" y="3695"/>
                </a:cxn>
                <a:cxn ang="0">
                  <a:pos x="6328" y="3754"/>
                </a:cxn>
              </a:cxnLst>
              <a:rect l="0" t="0" r="r" b="b"/>
              <a:pathLst>
                <a:path w="6329" h="4072">
                  <a:moveTo>
                    <a:pt x="6328" y="3801"/>
                  </a:moveTo>
                  <a:lnTo>
                    <a:pt x="1" y="3800"/>
                  </a:lnTo>
                  <a:lnTo>
                    <a:pt x="1" y="3858"/>
                  </a:lnTo>
                  <a:lnTo>
                    <a:pt x="6328" y="3858"/>
                  </a:lnTo>
                  <a:lnTo>
                    <a:pt x="6328" y="3905"/>
                  </a:lnTo>
                  <a:lnTo>
                    <a:pt x="1" y="3906"/>
                  </a:lnTo>
                  <a:lnTo>
                    <a:pt x="1" y="3964"/>
                  </a:lnTo>
                  <a:lnTo>
                    <a:pt x="6328" y="3964"/>
                  </a:lnTo>
                  <a:lnTo>
                    <a:pt x="6328" y="4012"/>
                  </a:lnTo>
                  <a:lnTo>
                    <a:pt x="1" y="4011"/>
                  </a:lnTo>
                  <a:lnTo>
                    <a:pt x="1" y="4071"/>
                  </a:lnTo>
                  <a:lnTo>
                    <a:pt x="6328" y="4071"/>
                  </a:lnTo>
                  <a:lnTo>
                    <a:pt x="6328" y="0"/>
                  </a:lnTo>
                  <a:lnTo>
                    <a:pt x="1" y="0"/>
                  </a:lnTo>
                  <a:lnTo>
                    <a:pt x="1" y="59"/>
                  </a:lnTo>
                  <a:lnTo>
                    <a:pt x="6328" y="58"/>
                  </a:lnTo>
                  <a:lnTo>
                    <a:pt x="6328" y="105"/>
                  </a:lnTo>
                  <a:lnTo>
                    <a:pt x="1" y="105"/>
                  </a:lnTo>
                  <a:lnTo>
                    <a:pt x="1" y="164"/>
                  </a:lnTo>
                  <a:lnTo>
                    <a:pt x="6328" y="165"/>
                  </a:lnTo>
                  <a:lnTo>
                    <a:pt x="6328" y="211"/>
                  </a:lnTo>
                  <a:lnTo>
                    <a:pt x="1" y="211"/>
                  </a:lnTo>
                  <a:lnTo>
                    <a:pt x="1" y="269"/>
                  </a:lnTo>
                  <a:lnTo>
                    <a:pt x="6328" y="270"/>
                  </a:lnTo>
                  <a:lnTo>
                    <a:pt x="6328" y="316"/>
                  </a:lnTo>
                  <a:lnTo>
                    <a:pt x="1" y="316"/>
                  </a:lnTo>
                  <a:lnTo>
                    <a:pt x="1" y="375"/>
                  </a:lnTo>
                  <a:lnTo>
                    <a:pt x="6328" y="375"/>
                  </a:lnTo>
                  <a:lnTo>
                    <a:pt x="6328" y="422"/>
                  </a:lnTo>
                  <a:lnTo>
                    <a:pt x="1" y="422"/>
                  </a:lnTo>
                  <a:lnTo>
                    <a:pt x="1" y="480"/>
                  </a:lnTo>
                  <a:lnTo>
                    <a:pt x="6328" y="481"/>
                  </a:lnTo>
                  <a:lnTo>
                    <a:pt x="6328" y="527"/>
                  </a:lnTo>
                  <a:lnTo>
                    <a:pt x="1" y="527"/>
                  </a:lnTo>
                  <a:lnTo>
                    <a:pt x="1" y="586"/>
                  </a:lnTo>
                  <a:lnTo>
                    <a:pt x="6328" y="586"/>
                  </a:lnTo>
                  <a:lnTo>
                    <a:pt x="6328" y="633"/>
                  </a:lnTo>
                  <a:lnTo>
                    <a:pt x="1" y="633"/>
                  </a:lnTo>
                  <a:lnTo>
                    <a:pt x="1" y="692"/>
                  </a:lnTo>
                  <a:lnTo>
                    <a:pt x="6328" y="692"/>
                  </a:lnTo>
                  <a:lnTo>
                    <a:pt x="6328" y="738"/>
                  </a:lnTo>
                  <a:lnTo>
                    <a:pt x="1" y="738"/>
                  </a:lnTo>
                  <a:lnTo>
                    <a:pt x="1" y="797"/>
                  </a:lnTo>
                  <a:lnTo>
                    <a:pt x="6328" y="798"/>
                  </a:lnTo>
                  <a:lnTo>
                    <a:pt x="6328" y="845"/>
                  </a:lnTo>
                  <a:lnTo>
                    <a:pt x="1" y="844"/>
                  </a:lnTo>
                  <a:lnTo>
                    <a:pt x="1" y="904"/>
                  </a:lnTo>
                  <a:lnTo>
                    <a:pt x="6328" y="904"/>
                  </a:lnTo>
                  <a:lnTo>
                    <a:pt x="6328" y="951"/>
                  </a:lnTo>
                  <a:lnTo>
                    <a:pt x="1" y="950"/>
                  </a:lnTo>
                  <a:lnTo>
                    <a:pt x="1" y="1008"/>
                  </a:lnTo>
                  <a:lnTo>
                    <a:pt x="6328" y="1009"/>
                  </a:lnTo>
                  <a:lnTo>
                    <a:pt x="6328" y="1055"/>
                  </a:lnTo>
                  <a:lnTo>
                    <a:pt x="1" y="1055"/>
                  </a:lnTo>
                  <a:lnTo>
                    <a:pt x="1" y="1114"/>
                  </a:lnTo>
                  <a:lnTo>
                    <a:pt x="6328" y="1114"/>
                  </a:lnTo>
                  <a:lnTo>
                    <a:pt x="6328" y="1161"/>
                  </a:lnTo>
                  <a:lnTo>
                    <a:pt x="1" y="1161"/>
                  </a:lnTo>
                  <a:lnTo>
                    <a:pt x="1" y="1219"/>
                  </a:lnTo>
                  <a:lnTo>
                    <a:pt x="6328" y="1219"/>
                  </a:lnTo>
                  <a:lnTo>
                    <a:pt x="6328" y="1266"/>
                  </a:lnTo>
                  <a:lnTo>
                    <a:pt x="1" y="1267"/>
                  </a:lnTo>
                  <a:lnTo>
                    <a:pt x="1" y="1326"/>
                  </a:lnTo>
                  <a:lnTo>
                    <a:pt x="6328" y="1325"/>
                  </a:lnTo>
                  <a:lnTo>
                    <a:pt x="6328" y="1372"/>
                  </a:lnTo>
                  <a:lnTo>
                    <a:pt x="1" y="1372"/>
                  </a:lnTo>
                  <a:lnTo>
                    <a:pt x="1" y="1431"/>
                  </a:lnTo>
                  <a:lnTo>
                    <a:pt x="6328" y="1430"/>
                  </a:lnTo>
                  <a:lnTo>
                    <a:pt x="6328" y="1477"/>
                  </a:lnTo>
                  <a:lnTo>
                    <a:pt x="1" y="1477"/>
                  </a:lnTo>
                  <a:lnTo>
                    <a:pt x="1" y="1536"/>
                  </a:lnTo>
                  <a:lnTo>
                    <a:pt x="6328" y="1536"/>
                  </a:lnTo>
                  <a:lnTo>
                    <a:pt x="6328" y="1583"/>
                  </a:lnTo>
                  <a:lnTo>
                    <a:pt x="1" y="1583"/>
                  </a:lnTo>
                  <a:lnTo>
                    <a:pt x="1" y="1642"/>
                  </a:lnTo>
                  <a:lnTo>
                    <a:pt x="6328" y="1643"/>
                  </a:lnTo>
                  <a:lnTo>
                    <a:pt x="6328" y="1689"/>
                  </a:lnTo>
                  <a:lnTo>
                    <a:pt x="1" y="1689"/>
                  </a:lnTo>
                  <a:lnTo>
                    <a:pt x="1" y="1748"/>
                  </a:lnTo>
                  <a:lnTo>
                    <a:pt x="6328" y="1748"/>
                  </a:lnTo>
                  <a:lnTo>
                    <a:pt x="6328" y="1794"/>
                  </a:lnTo>
                  <a:lnTo>
                    <a:pt x="1" y="1794"/>
                  </a:lnTo>
                  <a:lnTo>
                    <a:pt x="1" y="1853"/>
                  </a:lnTo>
                  <a:lnTo>
                    <a:pt x="6328" y="1853"/>
                  </a:lnTo>
                  <a:lnTo>
                    <a:pt x="6328" y="1900"/>
                  </a:lnTo>
                  <a:lnTo>
                    <a:pt x="1" y="1900"/>
                  </a:lnTo>
                  <a:lnTo>
                    <a:pt x="1" y="1959"/>
                  </a:lnTo>
                  <a:lnTo>
                    <a:pt x="6328" y="1958"/>
                  </a:lnTo>
                  <a:lnTo>
                    <a:pt x="6328" y="2005"/>
                  </a:lnTo>
                  <a:lnTo>
                    <a:pt x="1" y="2005"/>
                  </a:lnTo>
                  <a:lnTo>
                    <a:pt x="1" y="2065"/>
                  </a:lnTo>
                  <a:lnTo>
                    <a:pt x="6328" y="2064"/>
                  </a:lnTo>
                  <a:lnTo>
                    <a:pt x="6328" y="2112"/>
                  </a:lnTo>
                  <a:lnTo>
                    <a:pt x="1" y="2111"/>
                  </a:lnTo>
                  <a:lnTo>
                    <a:pt x="1" y="2169"/>
                  </a:lnTo>
                  <a:lnTo>
                    <a:pt x="6328" y="2169"/>
                  </a:lnTo>
                  <a:lnTo>
                    <a:pt x="6328" y="2216"/>
                  </a:lnTo>
                  <a:lnTo>
                    <a:pt x="1" y="2216"/>
                  </a:lnTo>
                  <a:lnTo>
                    <a:pt x="1" y="2275"/>
                  </a:lnTo>
                  <a:lnTo>
                    <a:pt x="6328" y="2275"/>
                  </a:lnTo>
                  <a:lnTo>
                    <a:pt x="6328" y="2322"/>
                  </a:lnTo>
                  <a:lnTo>
                    <a:pt x="1" y="2322"/>
                  </a:lnTo>
                  <a:lnTo>
                    <a:pt x="1" y="2381"/>
                  </a:lnTo>
                  <a:lnTo>
                    <a:pt x="6328" y="2381"/>
                  </a:lnTo>
                  <a:lnTo>
                    <a:pt x="6328" y="2427"/>
                  </a:lnTo>
                  <a:lnTo>
                    <a:pt x="1" y="2427"/>
                  </a:lnTo>
                  <a:lnTo>
                    <a:pt x="1" y="2487"/>
                  </a:lnTo>
                  <a:lnTo>
                    <a:pt x="6328" y="2487"/>
                  </a:lnTo>
                  <a:lnTo>
                    <a:pt x="6328" y="2533"/>
                  </a:lnTo>
                  <a:lnTo>
                    <a:pt x="1" y="2533"/>
                  </a:lnTo>
                  <a:lnTo>
                    <a:pt x="1" y="2592"/>
                  </a:lnTo>
                  <a:lnTo>
                    <a:pt x="6328" y="2592"/>
                  </a:lnTo>
                  <a:lnTo>
                    <a:pt x="6328" y="2639"/>
                  </a:lnTo>
                  <a:lnTo>
                    <a:pt x="1" y="2639"/>
                  </a:lnTo>
                  <a:lnTo>
                    <a:pt x="1" y="2698"/>
                  </a:lnTo>
                  <a:lnTo>
                    <a:pt x="6328" y="2697"/>
                  </a:lnTo>
                  <a:lnTo>
                    <a:pt x="6328" y="2744"/>
                  </a:lnTo>
                  <a:lnTo>
                    <a:pt x="1" y="2744"/>
                  </a:lnTo>
                  <a:lnTo>
                    <a:pt x="1" y="2803"/>
                  </a:lnTo>
                  <a:lnTo>
                    <a:pt x="6328" y="2803"/>
                  </a:lnTo>
                  <a:lnTo>
                    <a:pt x="6328" y="2851"/>
                  </a:lnTo>
                  <a:lnTo>
                    <a:pt x="0" y="2851"/>
                  </a:lnTo>
                  <a:lnTo>
                    <a:pt x="1" y="2909"/>
                  </a:lnTo>
                  <a:lnTo>
                    <a:pt x="6328" y="2908"/>
                  </a:lnTo>
                  <a:lnTo>
                    <a:pt x="6328" y="2955"/>
                  </a:lnTo>
                  <a:lnTo>
                    <a:pt x="1" y="2955"/>
                  </a:lnTo>
                  <a:lnTo>
                    <a:pt x="1" y="3014"/>
                  </a:lnTo>
                  <a:lnTo>
                    <a:pt x="6328" y="3014"/>
                  </a:lnTo>
                  <a:lnTo>
                    <a:pt x="6328" y="3061"/>
                  </a:lnTo>
                  <a:lnTo>
                    <a:pt x="1" y="3061"/>
                  </a:lnTo>
                  <a:lnTo>
                    <a:pt x="1" y="3119"/>
                  </a:lnTo>
                  <a:lnTo>
                    <a:pt x="6328" y="3119"/>
                  </a:lnTo>
                  <a:lnTo>
                    <a:pt x="6328" y="3166"/>
                  </a:lnTo>
                  <a:lnTo>
                    <a:pt x="1" y="3166"/>
                  </a:lnTo>
                  <a:lnTo>
                    <a:pt x="1" y="3226"/>
                  </a:lnTo>
                  <a:lnTo>
                    <a:pt x="6328" y="3225"/>
                  </a:lnTo>
                  <a:lnTo>
                    <a:pt x="6328" y="3272"/>
                  </a:lnTo>
                  <a:lnTo>
                    <a:pt x="1" y="3272"/>
                  </a:lnTo>
                  <a:lnTo>
                    <a:pt x="1" y="3331"/>
                  </a:lnTo>
                  <a:lnTo>
                    <a:pt x="6328" y="3332"/>
                  </a:lnTo>
                  <a:lnTo>
                    <a:pt x="6328" y="3378"/>
                  </a:lnTo>
                  <a:lnTo>
                    <a:pt x="1" y="3378"/>
                  </a:lnTo>
                  <a:lnTo>
                    <a:pt x="1" y="3437"/>
                  </a:lnTo>
                  <a:lnTo>
                    <a:pt x="6328" y="3436"/>
                  </a:lnTo>
                  <a:lnTo>
                    <a:pt x="6328" y="3484"/>
                  </a:lnTo>
                  <a:lnTo>
                    <a:pt x="1" y="3484"/>
                  </a:lnTo>
                  <a:lnTo>
                    <a:pt x="1" y="3542"/>
                  </a:lnTo>
                  <a:lnTo>
                    <a:pt x="6328" y="3543"/>
                  </a:lnTo>
                  <a:lnTo>
                    <a:pt x="6328" y="3590"/>
                  </a:lnTo>
                  <a:lnTo>
                    <a:pt x="1" y="3589"/>
                  </a:lnTo>
                  <a:lnTo>
                    <a:pt x="1" y="3648"/>
                  </a:lnTo>
                  <a:lnTo>
                    <a:pt x="6328" y="3648"/>
                  </a:lnTo>
                  <a:lnTo>
                    <a:pt x="6328" y="3695"/>
                  </a:lnTo>
                  <a:lnTo>
                    <a:pt x="1" y="3695"/>
                  </a:lnTo>
                  <a:lnTo>
                    <a:pt x="1" y="3754"/>
                  </a:lnTo>
                  <a:lnTo>
                    <a:pt x="6328" y="3754"/>
                  </a:lnTo>
                  <a:lnTo>
                    <a:pt x="6328" y="3801"/>
                  </a:lnTo>
                </a:path>
              </a:pathLst>
            </a:custGeom>
            <a:ln w="9525" cap="rnd">
              <a:noFill/>
              <a:round/>
              <a:headEnd/>
              <a:tailEnd/>
            </a:ln>
            <a:effectLst/>
          </p:spPr>
          <p:txBody>
            <a:bodyPr/>
            <a:lstStyle/>
            <a:p>
              <a:pPr eaLnBrk="0" fontAlgn="base" hangingPunct="0">
                <a:spcBef>
                  <a:spcPct val="0"/>
                </a:spcBef>
                <a:spcAft>
                  <a:spcPct val="0"/>
                </a:spcAft>
                <a:defRPr/>
              </a:pPr>
              <a:endParaRPr lang="en-US" sz="2000" b="1">
                <a:solidFill>
                  <a:srgbClr val="000000"/>
                </a:solidFill>
              </a:endParaRPr>
            </a:p>
          </p:txBody>
        </p:sp>
      </p:grpSp>
      <p:sp>
        <p:nvSpPr>
          <p:cNvPr id="1032" name="Rectangle 8"/>
          <p:cNvSpPr>
            <a:spLocks noGrp="1" noChangeArrowheads="1"/>
          </p:cNvSpPr>
          <p:nvPr>
            <p:ph type="title"/>
          </p:nvPr>
        </p:nvSpPr>
        <p:spPr bwMode="auto">
          <a:xfrm>
            <a:off x="685701" y="609131"/>
            <a:ext cx="7772977" cy="1143541"/>
          </a:xfrm>
          <a:prstGeom prst="rect">
            <a:avLst/>
          </a:prstGeom>
          <a:noFill/>
          <a:ln w="9525">
            <a:noFill/>
            <a:miter lim="800000"/>
            <a:headEnd/>
            <a:tailEnd/>
          </a:ln>
          <a:effectLst/>
        </p:spPr>
        <p:txBody>
          <a:bodyPr vert="horz" wrap="square" lIns="90488" tIns="44450" rIns="90488" bIns="44450" numCol="1" anchor="ctr" anchorCtr="0" compatLnSpc="1">
            <a:prstTxWarp prst="textNoShape">
              <a:avLst/>
            </a:prstTxWarp>
          </a:bodyPr>
          <a:lstStyle/>
          <a:p>
            <a:pPr lvl="0"/>
            <a:r>
              <a:rPr lang="en-US" smtClean="0"/>
              <a:t>Click to edit Master title style</a:t>
            </a:r>
          </a:p>
        </p:txBody>
      </p:sp>
      <p:sp>
        <p:nvSpPr>
          <p:cNvPr id="1033" name="Rectangle 9"/>
          <p:cNvSpPr>
            <a:spLocks noGrp="1" noChangeArrowheads="1"/>
          </p:cNvSpPr>
          <p:nvPr>
            <p:ph type="body" idx="1"/>
          </p:nvPr>
        </p:nvSpPr>
        <p:spPr bwMode="auto">
          <a:xfrm>
            <a:off x="685701" y="1981705"/>
            <a:ext cx="7772977" cy="4114476"/>
          </a:xfrm>
          <a:prstGeom prst="rect">
            <a:avLst/>
          </a:prstGeom>
          <a:noFill/>
          <a:ln w="9525">
            <a:noFill/>
            <a:miter lim="800000"/>
            <a:headEnd/>
            <a:tailEnd/>
          </a:ln>
          <a:effectLst/>
        </p:spPr>
        <p:txBody>
          <a:bodyPr vert="horz" wrap="square" lIns="90488" tIns="44450" rIns="90488" bIns="4445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3719" r:id="rId1"/>
  </p:sldLayoutIdLst>
  <p:txStyles>
    <p:titleStyle>
      <a:lvl1pPr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mj-lt"/>
          <a:ea typeface="+mj-ea"/>
          <a:cs typeface="+mj-cs"/>
        </a:defRPr>
      </a:lvl1pPr>
      <a:lvl2pPr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Arial" charset="0"/>
        </a:defRPr>
      </a:lvl2pPr>
      <a:lvl3pPr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Arial" charset="0"/>
        </a:defRPr>
      </a:lvl3pPr>
      <a:lvl4pPr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Arial" charset="0"/>
        </a:defRPr>
      </a:lvl4pPr>
      <a:lvl5pPr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Arial" charset="0"/>
        </a:defRPr>
      </a:lvl5pPr>
      <a:lvl6pPr marL="457200"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Arial" charset="0"/>
        </a:defRPr>
      </a:lvl6pPr>
      <a:lvl7pPr marL="914400"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Arial" charset="0"/>
        </a:defRPr>
      </a:lvl7pPr>
      <a:lvl8pPr marL="1371600"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Arial" charset="0"/>
        </a:defRPr>
      </a:lvl8pPr>
      <a:lvl9pPr marL="1828800"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Arial" charset="0"/>
        </a:defRPr>
      </a:lvl9pPr>
    </p:titleStyle>
    <p:bodyStyle>
      <a:lvl1pPr marL="334963" indent="-334963" algn="l" defTabSz="873125" rtl="0" eaLnBrk="0" fontAlgn="base" hangingPunct="0">
        <a:spcBef>
          <a:spcPct val="20000"/>
        </a:spcBef>
        <a:spcAft>
          <a:spcPct val="0"/>
        </a:spcAft>
        <a:buClr>
          <a:schemeClr val="tx2"/>
        </a:buClr>
        <a:buSzPct val="75000"/>
        <a:buFont typeface="Monotype Sorts" pitchFamily="2" charset="2"/>
        <a:buChar char="n"/>
        <a:defRPr sz="3100">
          <a:solidFill>
            <a:schemeClr val="tx1"/>
          </a:solidFill>
          <a:effectLst>
            <a:outerShdw blurRad="38100" dist="38100" dir="2700000" algn="tl">
              <a:srgbClr val="000000"/>
            </a:outerShdw>
          </a:effectLst>
          <a:latin typeface="+mn-lt"/>
          <a:ea typeface="+mn-ea"/>
          <a:cs typeface="+mn-cs"/>
        </a:defRPr>
      </a:lvl1pPr>
      <a:lvl2pPr marL="727075" indent="-277813" algn="l" defTabSz="873125" rtl="0" eaLnBrk="0" fontAlgn="base" hangingPunct="0">
        <a:spcBef>
          <a:spcPct val="20000"/>
        </a:spcBef>
        <a:spcAft>
          <a:spcPct val="0"/>
        </a:spcAft>
        <a:buClr>
          <a:schemeClr val="tx2"/>
        </a:buClr>
        <a:buSzPct val="100000"/>
        <a:buChar char="-"/>
        <a:defRPr sz="2700">
          <a:solidFill>
            <a:schemeClr val="tx1"/>
          </a:solidFill>
          <a:effectLst>
            <a:outerShdw blurRad="38100" dist="38100" dir="2700000" algn="tl">
              <a:srgbClr val="000000"/>
            </a:outerShdw>
          </a:effectLst>
          <a:latin typeface="+mn-lt"/>
        </a:defRPr>
      </a:lvl2pPr>
      <a:lvl3pPr marL="1117600" indent="-223838" algn="l" defTabSz="873125"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defRPr>
      </a:lvl3pPr>
      <a:lvl4pPr marL="1565275" indent="-223838" algn="l" defTabSz="873125"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4pPr>
      <a:lvl5pPr marL="2011363" indent="-223838" algn="l" defTabSz="873125"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5pPr>
      <a:lvl6pPr marL="2468563" indent="-223838" algn="l" defTabSz="873125"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6pPr>
      <a:lvl7pPr marL="2925763" indent="-223838" algn="l" defTabSz="873125"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7pPr>
      <a:lvl8pPr marL="3382963" indent="-223838" algn="l" defTabSz="873125"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8pPr>
      <a:lvl9pPr marL="3840163" indent="-223838" algn="l" defTabSz="873125"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29804"/>
                <a:invGamma/>
              </a:schemeClr>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dt" sz="half" idx="2"/>
          </p:nvPr>
        </p:nvSpPr>
        <p:spPr bwMode="auto">
          <a:xfrm>
            <a:off x="685512" y="6249527"/>
            <a:ext cx="1905000" cy="456441"/>
          </a:xfrm>
          <a:prstGeom prst="rect">
            <a:avLst/>
          </a:prstGeom>
          <a:noFill/>
          <a:ln w="9525">
            <a:noFill/>
            <a:miter lim="800000"/>
            <a:headEnd/>
            <a:tailEnd/>
          </a:ln>
          <a:effectLst/>
        </p:spPr>
        <p:txBody>
          <a:bodyPr vert="horz" wrap="none" lIns="90488" tIns="44450" rIns="90488" bIns="44450" numCol="1" anchor="ctr" anchorCtr="0" compatLnSpc="1">
            <a:prstTxWarp prst="textNoShape">
              <a:avLst/>
            </a:prstTxWarp>
          </a:bodyPr>
          <a:lstStyle>
            <a:lvl1pPr>
              <a:defRPr sz="1400" b="0">
                <a:solidFill>
                  <a:schemeClr val="tx1"/>
                </a:solidFill>
                <a:latin typeface="Times New Roman" pitchFamily="18" charset="0"/>
              </a:defRPr>
            </a:lvl1pPr>
          </a:lstStyle>
          <a:p>
            <a:pPr eaLnBrk="0" fontAlgn="base" hangingPunct="0">
              <a:spcBef>
                <a:spcPct val="0"/>
              </a:spcBef>
              <a:spcAft>
                <a:spcPct val="0"/>
              </a:spcAft>
            </a:pPr>
            <a:endParaRPr lang="en-US">
              <a:solidFill>
                <a:srgbClr val="C1CEFF"/>
              </a:solidFill>
            </a:endParaRPr>
          </a:p>
        </p:txBody>
      </p:sp>
      <p:sp>
        <p:nvSpPr>
          <p:cNvPr id="1027" name="Rectangle 3"/>
          <p:cNvSpPr>
            <a:spLocks noGrp="1" noChangeArrowheads="1"/>
          </p:cNvSpPr>
          <p:nvPr>
            <p:ph type="ftr" sz="quarter" idx="3"/>
          </p:nvPr>
        </p:nvSpPr>
        <p:spPr bwMode="auto">
          <a:xfrm>
            <a:off x="3124678" y="6249527"/>
            <a:ext cx="2895023" cy="456441"/>
          </a:xfrm>
          <a:prstGeom prst="rect">
            <a:avLst/>
          </a:prstGeom>
          <a:noFill/>
          <a:ln w="9525">
            <a:noFill/>
            <a:miter lim="800000"/>
            <a:headEnd/>
            <a:tailEnd/>
          </a:ln>
          <a:effectLst/>
        </p:spPr>
        <p:txBody>
          <a:bodyPr vert="horz" wrap="none" lIns="90488" tIns="44450" rIns="90488" bIns="44450" numCol="1" anchor="ctr" anchorCtr="0" compatLnSpc="1">
            <a:prstTxWarp prst="textNoShape">
              <a:avLst/>
            </a:prstTxWarp>
          </a:bodyPr>
          <a:lstStyle>
            <a:lvl1pPr algn="ctr">
              <a:defRPr sz="1400" b="0">
                <a:solidFill>
                  <a:schemeClr val="tx1"/>
                </a:solidFill>
                <a:latin typeface="Times New Roman" pitchFamily="18" charset="0"/>
              </a:defRPr>
            </a:lvl1pPr>
          </a:lstStyle>
          <a:p>
            <a:pPr eaLnBrk="0" fontAlgn="base" hangingPunct="0">
              <a:spcBef>
                <a:spcPct val="0"/>
              </a:spcBef>
              <a:spcAft>
                <a:spcPct val="0"/>
              </a:spcAft>
            </a:pPr>
            <a:endParaRPr lang="en-US">
              <a:solidFill>
                <a:srgbClr val="C1CEFF"/>
              </a:solidFill>
            </a:endParaRPr>
          </a:p>
        </p:txBody>
      </p:sp>
      <p:sp>
        <p:nvSpPr>
          <p:cNvPr id="1028" name="Rectangle 4"/>
          <p:cNvSpPr>
            <a:spLocks noGrp="1" noChangeArrowheads="1"/>
          </p:cNvSpPr>
          <p:nvPr>
            <p:ph type="sldNum" sz="quarter" idx="4"/>
          </p:nvPr>
        </p:nvSpPr>
        <p:spPr bwMode="auto">
          <a:xfrm>
            <a:off x="6553489" y="6249527"/>
            <a:ext cx="1905000" cy="456441"/>
          </a:xfrm>
          <a:prstGeom prst="rect">
            <a:avLst/>
          </a:prstGeom>
          <a:noFill/>
          <a:ln w="9525">
            <a:noFill/>
            <a:miter lim="800000"/>
            <a:headEnd/>
            <a:tailEnd/>
          </a:ln>
          <a:effectLst/>
        </p:spPr>
        <p:txBody>
          <a:bodyPr vert="horz" wrap="none" lIns="90488" tIns="44450" rIns="90488" bIns="44450" numCol="1" anchor="ctr" anchorCtr="0" compatLnSpc="1">
            <a:prstTxWarp prst="textNoShape">
              <a:avLst/>
            </a:prstTxWarp>
          </a:bodyPr>
          <a:lstStyle>
            <a:lvl1pPr algn="r">
              <a:defRPr sz="1400" b="0">
                <a:solidFill>
                  <a:schemeClr val="tx1"/>
                </a:solidFill>
                <a:latin typeface="Times New Roman" pitchFamily="18" charset="0"/>
              </a:defRPr>
            </a:lvl1pPr>
          </a:lstStyle>
          <a:p>
            <a:pPr eaLnBrk="0" fontAlgn="base" hangingPunct="0">
              <a:spcBef>
                <a:spcPct val="0"/>
              </a:spcBef>
              <a:spcAft>
                <a:spcPct val="0"/>
              </a:spcAft>
            </a:pPr>
            <a:fld id="{B1B67A5A-9A04-4C99-9BAF-6B35B5421329}" type="slidenum">
              <a:rPr lang="en-US">
                <a:solidFill>
                  <a:srgbClr val="C1CEFF"/>
                </a:solidFill>
              </a:rPr>
              <a:pPr eaLnBrk="0" fontAlgn="base" hangingPunct="0">
                <a:spcBef>
                  <a:spcPct val="0"/>
                </a:spcBef>
                <a:spcAft>
                  <a:spcPct val="0"/>
                </a:spcAft>
              </a:pPr>
              <a:t>‹#›</a:t>
            </a:fld>
            <a:endParaRPr lang="en-US">
              <a:solidFill>
                <a:srgbClr val="C1CEFF"/>
              </a:solidFill>
            </a:endParaRPr>
          </a:p>
        </p:txBody>
      </p:sp>
      <p:grpSp>
        <p:nvGrpSpPr>
          <p:cNvPr id="3" name="Group 7"/>
          <p:cNvGrpSpPr>
            <a:grpSpLocks/>
          </p:cNvGrpSpPr>
          <p:nvPr/>
        </p:nvGrpSpPr>
        <p:grpSpPr bwMode="auto">
          <a:xfrm>
            <a:off x="0" y="658"/>
            <a:ext cx="9133898" cy="6845005"/>
            <a:chOff x="0" y="0"/>
            <a:chExt cx="6329" cy="4214"/>
          </a:xfrm>
        </p:grpSpPr>
        <p:sp>
          <p:nvSpPr>
            <p:cNvPr id="2" name="Rectangle 5"/>
            <p:cNvSpPr>
              <a:spLocks noChangeArrowheads="1"/>
            </p:cNvSpPr>
            <p:nvPr/>
          </p:nvSpPr>
          <p:spPr bwMode="auto">
            <a:xfrm>
              <a:off x="0" y="0"/>
              <a:ext cx="6328" cy="4214"/>
            </a:xfrm>
            <a:prstGeom prst="rect">
              <a:avLst/>
            </a:prstGeom>
            <a:gradFill rotWithShape="0">
              <a:gsLst>
                <a:gs pos="0">
                  <a:srgbClr val="063DE8"/>
                </a:gs>
                <a:gs pos="100000">
                  <a:srgbClr val="063DE8">
                    <a:gamma/>
                    <a:shade val="29804"/>
                    <a:invGamma/>
                  </a:srgbClr>
                </a:gs>
              </a:gsLst>
              <a:lin ang="0" scaled="1"/>
            </a:gradFill>
            <a:ln w="9525">
              <a:noFill/>
              <a:miter lim="800000"/>
              <a:headEnd/>
              <a:tailEnd/>
            </a:ln>
            <a:effectLst/>
          </p:spPr>
          <p:txBody>
            <a:bodyPr wrap="none" anchor="ctr"/>
            <a:lstStyle/>
            <a:p>
              <a:pPr eaLnBrk="0" fontAlgn="base" hangingPunct="0">
                <a:spcBef>
                  <a:spcPct val="0"/>
                </a:spcBef>
                <a:spcAft>
                  <a:spcPct val="0"/>
                </a:spcAft>
                <a:defRPr/>
              </a:pPr>
              <a:endParaRPr lang="en-US" sz="2000" b="1">
                <a:solidFill>
                  <a:srgbClr val="000000"/>
                </a:solidFill>
              </a:endParaRPr>
            </a:p>
          </p:txBody>
        </p:sp>
        <p:sp useBgFill="1">
          <p:nvSpPr>
            <p:cNvPr id="1030" name="Freeform 6"/>
            <p:cNvSpPr>
              <a:spLocks/>
            </p:cNvSpPr>
            <p:nvPr/>
          </p:nvSpPr>
          <p:spPr bwMode="auto">
            <a:xfrm>
              <a:off x="0" y="71"/>
              <a:ext cx="6329" cy="4072"/>
            </a:xfrm>
            <a:custGeom>
              <a:avLst/>
              <a:gdLst/>
              <a:ahLst/>
              <a:cxnLst>
                <a:cxn ang="0">
                  <a:pos x="1" y="3858"/>
                </a:cxn>
                <a:cxn ang="0">
                  <a:pos x="1" y="3906"/>
                </a:cxn>
                <a:cxn ang="0">
                  <a:pos x="6328" y="4012"/>
                </a:cxn>
                <a:cxn ang="0">
                  <a:pos x="6328" y="4071"/>
                </a:cxn>
                <a:cxn ang="0">
                  <a:pos x="1" y="59"/>
                </a:cxn>
                <a:cxn ang="0">
                  <a:pos x="1" y="105"/>
                </a:cxn>
                <a:cxn ang="0">
                  <a:pos x="6328" y="211"/>
                </a:cxn>
                <a:cxn ang="0">
                  <a:pos x="6328" y="270"/>
                </a:cxn>
                <a:cxn ang="0">
                  <a:pos x="1" y="375"/>
                </a:cxn>
                <a:cxn ang="0">
                  <a:pos x="1" y="422"/>
                </a:cxn>
                <a:cxn ang="0">
                  <a:pos x="6328" y="527"/>
                </a:cxn>
                <a:cxn ang="0">
                  <a:pos x="6328" y="586"/>
                </a:cxn>
                <a:cxn ang="0">
                  <a:pos x="1" y="692"/>
                </a:cxn>
                <a:cxn ang="0">
                  <a:pos x="1" y="738"/>
                </a:cxn>
                <a:cxn ang="0">
                  <a:pos x="6328" y="845"/>
                </a:cxn>
                <a:cxn ang="0">
                  <a:pos x="6328" y="904"/>
                </a:cxn>
                <a:cxn ang="0">
                  <a:pos x="1" y="1008"/>
                </a:cxn>
                <a:cxn ang="0">
                  <a:pos x="1" y="1055"/>
                </a:cxn>
                <a:cxn ang="0">
                  <a:pos x="6328" y="1161"/>
                </a:cxn>
                <a:cxn ang="0">
                  <a:pos x="6328" y="1219"/>
                </a:cxn>
                <a:cxn ang="0">
                  <a:pos x="1" y="1326"/>
                </a:cxn>
                <a:cxn ang="0">
                  <a:pos x="1" y="1372"/>
                </a:cxn>
                <a:cxn ang="0">
                  <a:pos x="6328" y="1477"/>
                </a:cxn>
                <a:cxn ang="0">
                  <a:pos x="6328" y="1536"/>
                </a:cxn>
                <a:cxn ang="0">
                  <a:pos x="1" y="1642"/>
                </a:cxn>
                <a:cxn ang="0">
                  <a:pos x="1" y="1689"/>
                </a:cxn>
                <a:cxn ang="0">
                  <a:pos x="6328" y="1794"/>
                </a:cxn>
                <a:cxn ang="0">
                  <a:pos x="6328" y="1853"/>
                </a:cxn>
                <a:cxn ang="0">
                  <a:pos x="1" y="1959"/>
                </a:cxn>
                <a:cxn ang="0">
                  <a:pos x="1" y="2005"/>
                </a:cxn>
                <a:cxn ang="0">
                  <a:pos x="6328" y="2112"/>
                </a:cxn>
                <a:cxn ang="0">
                  <a:pos x="6328" y="2169"/>
                </a:cxn>
                <a:cxn ang="0">
                  <a:pos x="1" y="2275"/>
                </a:cxn>
                <a:cxn ang="0">
                  <a:pos x="1" y="2322"/>
                </a:cxn>
                <a:cxn ang="0">
                  <a:pos x="6328" y="2427"/>
                </a:cxn>
                <a:cxn ang="0">
                  <a:pos x="6328" y="2487"/>
                </a:cxn>
                <a:cxn ang="0">
                  <a:pos x="1" y="2592"/>
                </a:cxn>
                <a:cxn ang="0">
                  <a:pos x="1" y="2639"/>
                </a:cxn>
                <a:cxn ang="0">
                  <a:pos x="6328" y="2744"/>
                </a:cxn>
                <a:cxn ang="0">
                  <a:pos x="6328" y="2803"/>
                </a:cxn>
                <a:cxn ang="0">
                  <a:pos x="1" y="2909"/>
                </a:cxn>
                <a:cxn ang="0">
                  <a:pos x="1" y="2955"/>
                </a:cxn>
                <a:cxn ang="0">
                  <a:pos x="6328" y="3061"/>
                </a:cxn>
                <a:cxn ang="0">
                  <a:pos x="6328" y="3119"/>
                </a:cxn>
                <a:cxn ang="0">
                  <a:pos x="1" y="3226"/>
                </a:cxn>
                <a:cxn ang="0">
                  <a:pos x="1" y="3272"/>
                </a:cxn>
                <a:cxn ang="0">
                  <a:pos x="6328" y="3378"/>
                </a:cxn>
                <a:cxn ang="0">
                  <a:pos x="6328" y="3436"/>
                </a:cxn>
                <a:cxn ang="0">
                  <a:pos x="1" y="3542"/>
                </a:cxn>
                <a:cxn ang="0">
                  <a:pos x="1" y="3589"/>
                </a:cxn>
                <a:cxn ang="0">
                  <a:pos x="6328" y="3695"/>
                </a:cxn>
                <a:cxn ang="0">
                  <a:pos x="6328" y="3754"/>
                </a:cxn>
              </a:cxnLst>
              <a:rect l="0" t="0" r="r" b="b"/>
              <a:pathLst>
                <a:path w="6329" h="4072">
                  <a:moveTo>
                    <a:pt x="6328" y="3801"/>
                  </a:moveTo>
                  <a:lnTo>
                    <a:pt x="1" y="3800"/>
                  </a:lnTo>
                  <a:lnTo>
                    <a:pt x="1" y="3858"/>
                  </a:lnTo>
                  <a:lnTo>
                    <a:pt x="6328" y="3858"/>
                  </a:lnTo>
                  <a:lnTo>
                    <a:pt x="6328" y="3905"/>
                  </a:lnTo>
                  <a:lnTo>
                    <a:pt x="1" y="3906"/>
                  </a:lnTo>
                  <a:lnTo>
                    <a:pt x="1" y="3964"/>
                  </a:lnTo>
                  <a:lnTo>
                    <a:pt x="6328" y="3964"/>
                  </a:lnTo>
                  <a:lnTo>
                    <a:pt x="6328" y="4012"/>
                  </a:lnTo>
                  <a:lnTo>
                    <a:pt x="1" y="4011"/>
                  </a:lnTo>
                  <a:lnTo>
                    <a:pt x="1" y="4071"/>
                  </a:lnTo>
                  <a:lnTo>
                    <a:pt x="6328" y="4071"/>
                  </a:lnTo>
                  <a:lnTo>
                    <a:pt x="6328" y="0"/>
                  </a:lnTo>
                  <a:lnTo>
                    <a:pt x="1" y="0"/>
                  </a:lnTo>
                  <a:lnTo>
                    <a:pt x="1" y="59"/>
                  </a:lnTo>
                  <a:lnTo>
                    <a:pt x="6328" y="58"/>
                  </a:lnTo>
                  <a:lnTo>
                    <a:pt x="6328" y="105"/>
                  </a:lnTo>
                  <a:lnTo>
                    <a:pt x="1" y="105"/>
                  </a:lnTo>
                  <a:lnTo>
                    <a:pt x="1" y="164"/>
                  </a:lnTo>
                  <a:lnTo>
                    <a:pt x="6328" y="165"/>
                  </a:lnTo>
                  <a:lnTo>
                    <a:pt x="6328" y="211"/>
                  </a:lnTo>
                  <a:lnTo>
                    <a:pt x="1" y="211"/>
                  </a:lnTo>
                  <a:lnTo>
                    <a:pt x="1" y="269"/>
                  </a:lnTo>
                  <a:lnTo>
                    <a:pt x="6328" y="270"/>
                  </a:lnTo>
                  <a:lnTo>
                    <a:pt x="6328" y="316"/>
                  </a:lnTo>
                  <a:lnTo>
                    <a:pt x="1" y="316"/>
                  </a:lnTo>
                  <a:lnTo>
                    <a:pt x="1" y="375"/>
                  </a:lnTo>
                  <a:lnTo>
                    <a:pt x="6328" y="375"/>
                  </a:lnTo>
                  <a:lnTo>
                    <a:pt x="6328" y="422"/>
                  </a:lnTo>
                  <a:lnTo>
                    <a:pt x="1" y="422"/>
                  </a:lnTo>
                  <a:lnTo>
                    <a:pt x="1" y="480"/>
                  </a:lnTo>
                  <a:lnTo>
                    <a:pt x="6328" y="481"/>
                  </a:lnTo>
                  <a:lnTo>
                    <a:pt x="6328" y="527"/>
                  </a:lnTo>
                  <a:lnTo>
                    <a:pt x="1" y="527"/>
                  </a:lnTo>
                  <a:lnTo>
                    <a:pt x="1" y="586"/>
                  </a:lnTo>
                  <a:lnTo>
                    <a:pt x="6328" y="586"/>
                  </a:lnTo>
                  <a:lnTo>
                    <a:pt x="6328" y="633"/>
                  </a:lnTo>
                  <a:lnTo>
                    <a:pt x="1" y="633"/>
                  </a:lnTo>
                  <a:lnTo>
                    <a:pt x="1" y="692"/>
                  </a:lnTo>
                  <a:lnTo>
                    <a:pt x="6328" y="692"/>
                  </a:lnTo>
                  <a:lnTo>
                    <a:pt x="6328" y="738"/>
                  </a:lnTo>
                  <a:lnTo>
                    <a:pt x="1" y="738"/>
                  </a:lnTo>
                  <a:lnTo>
                    <a:pt x="1" y="797"/>
                  </a:lnTo>
                  <a:lnTo>
                    <a:pt x="6328" y="798"/>
                  </a:lnTo>
                  <a:lnTo>
                    <a:pt x="6328" y="845"/>
                  </a:lnTo>
                  <a:lnTo>
                    <a:pt x="1" y="844"/>
                  </a:lnTo>
                  <a:lnTo>
                    <a:pt x="1" y="904"/>
                  </a:lnTo>
                  <a:lnTo>
                    <a:pt x="6328" y="904"/>
                  </a:lnTo>
                  <a:lnTo>
                    <a:pt x="6328" y="951"/>
                  </a:lnTo>
                  <a:lnTo>
                    <a:pt x="1" y="950"/>
                  </a:lnTo>
                  <a:lnTo>
                    <a:pt x="1" y="1008"/>
                  </a:lnTo>
                  <a:lnTo>
                    <a:pt x="6328" y="1009"/>
                  </a:lnTo>
                  <a:lnTo>
                    <a:pt x="6328" y="1055"/>
                  </a:lnTo>
                  <a:lnTo>
                    <a:pt x="1" y="1055"/>
                  </a:lnTo>
                  <a:lnTo>
                    <a:pt x="1" y="1114"/>
                  </a:lnTo>
                  <a:lnTo>
                    <a:pt x="6328" y="1114"/>
                  </a:lnTo>
                  <a:lnTo>
                    <a:pt x="6328" y="1161"/>
                  </a:lnTo>
                  <a:lnTo>
                    <a:pt x="1" y="1161"/>
                  </a:lnTo>
                  <a:lnTo>
                    <a:pt x="1" y="1219"/>
                  </a:lnTo>
                  <a:lnTo>
                    <a:pt x="6328" y="1219"/>
                  </a:lnTo>
                  <a:lnTo>
                    <a:pt x="6328" y="1266"/>
                  </a:lnTo>
                  <a:lnTo>
                    <a:pt x="1" y="1267"/>
                  </a:lnTo>
                  <a:lnTo>
                    <a:pt x="1" y="1326"/>
                  </a:lnTo>
                  <a:lnTo>
                    <a:pt x="6328" y="1325"/>
                  </a:lnTo>
                  <a:lnTo>
                    <a:pt x="6328" y="1372"/>
                  </a:lnTo>
                  <a:lnTo>
                    <a:pt x="1" y="1372"/>
                  </a:lnTo>
                  <a:lnTo>
                    <a:pt x="1" y="1431"/>
                  </a:lnTo>
                  <a:lnTo>
                    <a:pt x="6328" y="1430"/>
                  </a:lnTo>
                  <a:lnTo>
                    <a:pt x="6328" y="1477"/>
                  </a:lnTo>
                  <a:lnTo>
                    <a:pt x="1" y="1477"/>
                  </a:lnTo>
                  <a:lnTo>
                    <a:pt x="1" y="1536"/>
                  </a:lnTo>
                  <a:lnTo>
                    <a:pt x="6328" y="1536"/>
                  </a:lnTo>
                  <a:lnTo>
                    <a:pt x="6328" y="1583"/>
                  </a:lnTo>
                  <a:lnTo>
                    <a:pt x="1" y="1583"/>
                  </a:lnTo>
                  <a:lnTo>
                    <a:pt x="1" y="1642"/>
                  </a:lnTo>
                  <a:lnTo>
                    <a:pt x="6328" y="1643"/>
                  </a:lnTo>
                  <a:lnTo>
                    <a:pt x="6328" y="1689"/>
                  </a:lnTo>
                  <a:lnTo>
                    <a:pt x="1" y="1689"/>
                  </a:lnTo>
                  <a:lnTo>
                    <a:pt x="1" y="1748"/>
                  </a:lnTo>
                  <a:lnTo>
                    <a:pt x="6328" y="1748"/>
                  </a:lnTo>
                  <a:lnTo>
                    <a:pt x="6328" y="1794"/>
                  </a:lnTo>
                  <a:lnTo>
                    <a:pt x="1" y="1794"/>
                  </a:lnTo>
                  <a:lnTo>
                    <a:pt x="1" y="1853"/>
                  </a:lnTo>
                  <a:lnTo>
                    <a:pt x="6328" y="1853"/>
                  </a:lnTo>
                  <a:lnTo>
                    <a:pt x="6328" y="1900"/>
                  </a:lnTo>
                  <a:lnTo>
                    <a:pt x="1" y="1900"/>
                  </a:lnTo>
                  <a:lnTo>
                    <a:pt x="1" y="1959"/>
                  </a:lnTo>
                  <a:lnTo>
                    <a:pt x="6328" y="1958"/>
                  </a:lnTo>
                  <a:lnTo>
                    <a:pt x="6328" y="2005"/>
                  </a:lnTo>
                  <a:lnTo>
                    <a:pt x="1" y="2005"/>
                  </a:lnTo>
                  <a:lnTo>
                    <a:pt x="1" y="2065"/>
                  </a:lnTo>
                  <a:lnTo>
                    <a:pt x="6328" y="2064"/>
                  </a:lnTo>
                  <a:lnTo>
                    <a:pt x="6328" y="2112"/>
                  </a:lnTo>
                  <a:lnTo>
                    <a:pt x="1" y="2111"/>
                  </a:lnTo>
                  <a:lnTo>
                    <a:pt x="1" y="2169"/>
                  </a:lnTo>
                  <a:lnTo>
                    <a:pt x="6328" y="2169"/>
                  </a:lnTo>
                  <a:lnTo>
                    <a:pt x="6328" y="2216"/>
                  </a:lnTo>
                  <a:lnTo>
                    <a:pt x="1" y="2216"/>
                  </a:lnTo>
                  <a:lnTo>
                    <a:pt x="1" y="2275"/>
                  </a:lnTo>
                  <a:lnTo>
                    <a:pt x="6328" y="2275"/>
                  </a:lnTo>
                  <a:lnTo>
                    <a:pt x="6328" y="2322"/>
                  </a:lnTo>
                  <a:lnTo>
                    <a:pt x="1" y="2322"/>
                  </a:lnTo>
                  <a:lnTo>
                    <a:pt x="1" y="2381"/>
                  </a:lnTo>
                  <a:lnTo>
                    <a:pt x="6328" y="2381"/>
                  </a:lnTo>
                  <a:lnTo>
                    <a:pt x="6328" y="2427"/>
                  </a:lnTo>
                  <a:lnTo>
                    <a:pt x="1" y="2427"/>
                  </a:lnTo>
                  <a:lnTo>
                    <a:pt x="1" y="2487"/>
                  </a:lnTo>
                  <a:lnTo>
                    <a:pt x="6328" y="2487"/>
                  </a:lnTo>
                  <a:lnTo>
                    <a:pt x="6328" y="2533"/>
                  </a:lnTo>
                  <a:lnTo>
                    <a:pt x="1" y="2533"/>
                  </a:lnTo>
                  <a:lnTo>
                    <a:pt x="1" y="2592"/>
                  </a:lnTo>
                  <a:lnTo>
                    <a:pt x="6328" y="2592"/>
                  </a:lnTo>
                  <a:lnTo>
                    <a:pt x="6328" y="2639"/>
                  </a:lnTo>
                  <a:lnTo>
                    <a:pt x="1" y="2639"/>
                  </a:lnTo>
                  <a:lnTo>
                    <a:pt x="1" y="2698"/>
                  </a:lnTo>
                  <a:lnTo>
                    <a:pt x="6328" y="2697"/>
                  </a:lnTo>
                  <a:lnTo>
                    <a:pt x="6328" y="2744"/>
                  </a:lnTo>
                  <a:lnTo>
                    <a:pt x="1" y="2744"/>
                  </a:lnTo>
                  <a:lnTo>
                    <a:pt x="1" y="2803"/>
                  </a:lnTo>
                  <a:lnTo>
                    <a:pt x="6328" y="2803"/>
                  </a:lnTo>
                  <a:lnTo>
                    <a:pt x="6328" y="2851"/>
                  </a:lnTo>
                  <a:lnTo>
                    <a:pt x="0" y="2851"/>
                  </a:lnTo>
                  <a:lnTo>
                    <a:pt x="1" y="2909"/>
                  </a:lnTo>
                  <a:lnTo>
                    <a:pt x="6328" y="2908"/>
                  </a:lnTo>
                  <a:lnTo>
                    <a:pt x="6328" y="2955"/>
                  </a:lnTo>
                  <a:lnTo>
                    <a:pt x="1" y="2955"/>
                  </a:lnTo>
                  <a:lnTo>
                    <a:pt x="1" y="3014"/>
                  </a:lnTo>
                  <a:lnTo>
                    <a:pt x="6328" y="3014"/>
                  </a:lnTo>
                  <a:lnTo>
                    <a:pt x="6328" y="3061"/>
                  </a:lnTo>
                  <a:lnTo>
                    <a:pt x="1" y="3061"/>
                  </a:lnTo>
                  <a:lnTo>
                    <a:pt x="1" y="3119"/>
                  </a:lnTo>
                  <a:lnTo>
                    <a:pt x="6328" y="3119"/>
                  </a:lnTo>
                  <a:lnTo>
                    <a:pt x="6328" y="3166"/>
                  </a:lnTo>
                  <a:lnTo>
                    <a:pt x="1" y="3166"/>
                  </a:lnTo>
                  <a:lnTo>
                    <a:pt x="1" y="3226"/>
                  </a:lnTo>
                  <a:lnTo>
                    <a:pt x="6328" y="3225"/>
                  </a:lnTo>
                  <a:lnTo>
                    <a:pt x="6328" y="3272"/>
                  </a:lnTo>
                  <a:lnTo>
                    <a:pt x="1" y="3272"/>
                  </a:lnTo>
                  <a:lnTo>
                    <a:pt x="1" y="3331"/>
                  </a:lnTo>
                  <a:lnTo>
                    <a:pt x="6328" y="3332"/>
                  </a:lnTo>
                  <a:lnTo>
                    <a:pt x="6328" y="3378"/>
                  </a:lnTo>
                  <a:lnTo>
                    <a:pt x="1" y="3378"/>
                  </a:lnTo>
                  <a:lnTo>
                    <a:pt x="1" y="3437"/>
                  </a:lnTo>
                  <a:lnTo>
                    <a:pt x="6328" y="3436"/>
                  </a:lnTo>
                  <a:lnTo>
                    <a:pt x="6328" y="3484"/>
                  </a:lnTo>
                  <a:lnTo>
                    <a:pt x="1" y="3484"/>
                  </a:lnTo>
                  <a:lnTo>
                    <a:pt x="1" y="3542"/>
                  </a:lnTo>
                  <a:lnTo>
                    <a:pt x="6328" y="3543"/>
                  </a:lnTo>
                  <a:lnTo>
                    <a:pt x="6328" y="3590"/>
                  </a:lnTo>
                  <a:lnTo>
                    <a:pt x="1" y="3589"/>
                  </a:lnTo>
                  <a:lnTo>
                    <a:pt x="1" y="3648"/>
                  </a:lnTo>
                  <a:lnTo>
                    <a:pt x="6328" y="3648"/>
                  </a:lnTo>
                  <a:lnTo>
                    <a:pt x="6328" y="3695"/>
                  </a:lnTo>
                  <a:lnTo>
                    <a:pt x="1" y="3695"/>
                  </a:lnTo>
                  <a:lnTo>
                    <a:pt x="1" y="3754"/>
                  </a:lnTo>
                  <a:lnTo>
                    <a:pt x="6328" y="3754"/>
                  </a:lnTo>
                  <a:lnTo>
                    <a:pt x="6328" y="3801"/>
                  </a:lnTo>
                </a:path>
              </a:pathLst>
            </a:custGeom>
            <a:ln w="9525" cap="rnd">
              <a:noFill/>
              <a:round/>
              <a:headEnd/>
              <a:tailEnd/>
            </a:ln>
            <a:effectLst/>
          </p:spPr>
          <p:txBody>
            <a:bodyPr/>
            <a:lstStyle/>
            <a:p>
              <a:pPr eaLnBrk="0" fontAlgn="base" hangingPunct="0">
                <a:spcBef>
                  <a:spcPct val="0"/>
                </a:spcBef>
                <a:spcAft>
                  <a:spcPct val="0"/>
                </a:spcAft>
                <a:defRPr/>
              </a:pPr>
              <a:endParaRPr lang="en-US" sz="2000" b="1">
                <a:solidFill>
                  <a:srgbClr val="000000"/>
                </a:solidFill>
              </a:endParaRPr>
            </a:p>
          </p:txBody>
        </p:sp>
      </p:grpSp>
      <p:sp>
        <p:nvSpPr>
          <p:cNvPr id="1032" name="Rectangle 8"/>
          <p:cNvSpPr>
            <a:spLocks noGrp="1" noChangeArrowheads="1"/>
          </p:cNvSpPr>
          <p:nvPr>
            <p:ph type="title"/>
          </p:nvPr>
        </p:nvSpPr>
        <p:spPr bwMode="auto">
          <a:xfrm>
            <a:off x="685701" y="609131"/>
            <a:ext cx="7772977" cy="1143541"/>
          </a:xfrm>
          <a:prstGeom prst="rect">
            <a:avLst/>
          </a:prstGeom>
          <a:noFill/>
          <a:ln w="9525">
            <a:noFill/>
            <a:miter lim="800000"/>
            <a:headEnd/>
            <a:tailEnd/>
          </a:ln>
          <a:effectLst/>
        </p:spPr>
        <p:txBody>
          <a:bodyPr vert="horz" wrap="square" lIns="90488" tIns="44450" rIns="90488" bIns="44450" numCol="1" anchor="ctr" anchorCtr="0" compatLnSpc="1">
            <a:prstTxWarp prst="textNoShape">
              <a:avLst/>
            </a:prstTxWarp>
          </a:bodyPr>
          <a:lstStyle/>
          <a:p>
            <a:pPr lvl="0"/>
            <a:r>
              <a:rPr lang="en-US" smtClean="0"/>
              <a:t>Click to edit Master title style</a:t>
            </a:r>
          </a:p>
        </p:txBody>
      </p:sp>
      <p:sp>
        <p:nvSpPr>
          <p:cNvPr id="1033" name="Rectangle 9"/>
          <p:cNvSpPr>
            <a:spLocks noGrp="1" noChangeArrowheads="1"/>
          </p:cNvSpPr>
          <p:nvPr>
            <p:ph type="body" idx="1"/>
          </p:nvPr>
        </p:nvSpPr>
        <p:spPr bwMode="auto">
          <a:xfrm>
            <a:off x="685701" y="1981705"/>
            <a:ext cx="7772977" cy="4114476"/>
          </a:xfrm>
          <a:prstGeom prst="rect">
            <a:avLst/>
          </a:prstGeom>
          <a:noFill/>
          <a:ln w="9525">
            <a:noFill/>
            <a:miter lim="800000"/>
            <a:headEnd/>
            <a:tailEnd/>
          </a:ln>
          <a:effectLst/>
        </p:spPr>
        <p:txBody>
          <a:bodyPr vert="horz" wrap="square" lIns="90488" tIns="44450" rIns="90488" bIns="4445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3721" r:id="rId1"/>
  </p:sldLayoutIdLst>
  <p:txStyles>
    <p:titleStyle>
      <a:lvl1pPr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mj-lt"/>
          <a:ea typeface="+mj-ea"/>
          <a:cs typeface="+mj-cs"/>
        </a:defRPr>
      </a:lvl1pPr>
      <a:lvl2pPr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Arial" charset="0"/>
        </a:defRPr>
      </a:lvl2pPr>
      <a:lvl3pPr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Arial" charset="0"/>
        </a:defRPr>
      </a:lvl3pPr>
      <a:lvl4pPr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Arial" charset="0"/>
        </a:defRPr>
      </a:lvl4pPr>
      <a:lvl5pPr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Arial" charset="0"/>
        </a:defRPr>
      </a:lvl5pPr>
      <a:lvl6pPr marL="457200"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Arial" charset="0"/>
        </a:defRPr>
      </a:lvl6pPr>
      <a:lvl7pPr marL="914400"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Arial" charset="0"/>
        </a:defRPr>
      </a:lvl7pPr>
      <a:lvl8pPr marL="1371600"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Arial" charset="0"/>
        </a:defRPr>
      </a:lvl8pPr>
      <a:lvl9pPr marL="1828800"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Arial" charset="0"/>
        </a:defRPr>
      </a:lvl9pPr>
    </p:titleStyle>
    <p:bodyStyle>
      <a:lvl1pPr marL="334963" indent="-334963" algn="l" defTabSz="873125" rtl="0" eaLnBrk="0" fontAlgn="base" hangingPunct="0">
        <a:spcBef>
          <a:spcPct val="20000"/>
        </a:spcBef>
        <a:spcAft>
          <a:spcPct val="0"/>
        </a:spcAft>
        <a:buClr>
          <a:schemeClr val="tx2"/>
        </a:buClr>
        <a:buSzPct val="75000"/>
        <a:buFont typeface="Monotype Sorts" pitchFamily="2" charset="2"/>
        <a:buChar char="n"/>
        <a:defRPr sz="3100">
          <a:solidFill>
            <a:schemeClr val="tx1"/>
          </a:solidFill>
          <a:effectLst>
            <a:outerShdw blurRad="38100" dist="38100" dir="2700000" algn="tl">
              <a:srgbClr val="000000"/>
            </a:outerShdw>
          </a:effectLst>
          <a:latin typeface="+mn-lt"/>
          <a:ea typeface="+mn-ea"/>
          <a:cs typeface="+mn-cs"/>
        </a:defRPr>
      </a:lvl1pPr>
      <a:lvl2pPr marL="727075" indent="-277813" algn="l" defTabSz="873125" rtl="0" eaLnBrk="0" fontAlgn="base" hangingPunct="0">
        <a:spcBef>
          <a:spcPct val="20000"/>
        </a:spcBef>
        <a:spcAft>
          <a:spcPct val="0"/>
        </a:spcAft>
        <a:buClr>
          <a:schemeClr val="tx2"/>
        </a:buClr>
        <a:buSzPct val="100000"/>
        <a:buChar char="-"/>
        <a:defRPr sz="2700">
          <a:solidFill>
            <a:schemeClr val="tx1"/>
          </a:solidFill>
          <a:effectLst>
            <a:outerShdw blurRad="38100" dist="38100" dir="2700000" algn="tl">
              <a:srgbClr val="000000"/>
            </a:outerShdw>
          </a:effectLst>
          <a:latin typeface="+mn-lt"/>
        </a:defRPr>
      </a:lvl2pPr>
      <a:lvl3pPr marL="1117600" indent="-223838" algn="l" defTabSz="873125"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defRPr>
      </a:lvl3pPr>
      <a:lvl4pPr marL="1565275" indent="-223838" algn="l" defTabSz="873125"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4pPr>
      <a:lvl5pPr marL="2011363" indent="-223838" algn="l" defTabSz="873125"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5pPr>
      <a:lvl6pPr marL="2468563" indent="-223838" algn="l" defTabSz="873125"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6pPr>
      <a:lvl7pPr marL="2925763" indent="-223838" algn="l" defTabSz="873125"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7pPr>
      <a:lvl8pPr marL="3382963" indent="-223838" algn="l" defTabSz="873125"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8pPr>
      <a:lvl9pPr marL="3840163" indent="-223838" algn="l" defTabSz="873125"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29804"/>
                <a:invGamma/>
              </a:schemeClr>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dt" sz="half" idx="2"/>
          </p:nvPr>
        </p:nvSpPr>
        <p:spPr bwMode="auto">
          <a:xfrm>
            <a:off x="685512" y="6249174"/>
            <a:ext cx="1905000" cy="456441"/>
          </a:xfrm>
          <a:prstGeom prst="rect">
            <a:avLst/>
          </a:prstGeom>
          <a:noFill/>
          <a:ln w="9525">
            <a:noFill/>
            <a:miter lim="800000"/>
            <a:headEnd/>
            <a:tailEnd/>
          </a:ln>
          <a:effectLst/>
        </p:spPr>
        <p:txBody>
          <a:bodyPr vert="horz" wrap="none" lIns="90488" tIns="44450" rIns="90488" bIns="44450" numCol="1" anchor="ctr" anchorCtr="0" compatLnSpc="1">
            <a:prstTxWarp prst="textNoShape">
              <a:avLst/>
            </a:prstTxWarp>
          </a:bodyPr>
          <a:lstStyle>
            <a:lvl1pPr>
              <a:defRPr sz="1400" b="0">
                <a:solidFill>
                  <a:schemeClr val="tx1"/>
                </a:solidFill>
                <a:latin typeface="Times New Roman" pitchFamily="18" charset="0"/>
              </a:defRPr>
            </a:lvl1pPr>
          </a:lstStyle>
          <a:p>
            <a:pPr eaLnBrk="0" fontAlgn="base" hangingPunct="0">
              <a:spcBef>
                <a:spcPct val="0"/>
              </a:spcBef>
              <a:spcAft>
                <a:spcPct val="0"/>
              </a:spcAft>
            </a:pPr>
            <a:endParaRPr lang="en-US">
              <a:solidFill>
                <a:srgbClr val="C1CEFF"/>
              </a:solidFill>
            </a:endParaRPr>
          </a:p>
        </p:txBody>
      </p:sp>
      <p:sp>
        <p:nvSpPr>
          <p:cNvPr id="1027" name="Rectangle 3"/>
          <p:cNvSpPr>
            <a:spLocks noGrp="1" noChangeArrowheads="1"/>
          </p:cNvSpPr>
          <p:nvPr>
            <p:ph type="ftr" sz="quarter" idx="3"/>
          </p:nvPr>
        </p:nvSpPr>
        <p:spPr bwMode="auto">
          <a:xfrm>
            <a:off x="3124678" y="6249174"/>
            <a:ext cx="2895023" cy="456441"/>
          </a:xfrm>
          <a:prstGeom prst="rect">
            <a:avLst/>
          </a:prstGeom>
          <a:noFill/>
          <a:ln w="9525">
            <a:noFill/>
            <a:miter lim="800000"/>
            <a:headEnd/>
            <a:tailEnd/>
          </a:ln>
          <a:effectLst/>
        </p:spPr>
        <p:txBody>
          <a:bodyPr vert="horz" wrap="none" lIns="90488" tIns="44450" rIns="90488" bIns="44450" numCol="1" anchor="ctr" anchorCtr="0" compatLnSpc="1">
            <a:prstTxWarp prst="textNoShape">
              <a:avLst/>
            </a:prstTxWarp>
          </a:bodyPr>
          <a:lstStyle>
            <a:lvl1pPr algn="ctr">
              <a:defRPr sz="1400" b="0">
                <a:solidFill>
                  <a:schemeClr val="tx1"/>
                </a:solidFill>
                <a:latin typeface="Times New Roman" pitchFamily="18" charset="0"/>
              </a:defRPr>
            </a:lvl1pPr>
          </a:lstStyle>
          <a:p>
            <a:pPr eaLnBrk="0" fontAlgn="base" hangingPunct="0">
              <a:spcBef>
                <a:spcPct val="0"/>
              </a:spcBef>
              <a:spcAft>
                <a:spcPct val="0"/>
              </a:spcAft>
            </a:pPr>
            <a:endParaRPr lang="en-US">
              <a:solidFill>
                <a:srgbClr val="C1CEFF"/>
              </a:solidFill>
            </a:endParaRPr>
          </a:p>
        </p:txBody>
      </p:sp>
      <p:sp>
        <p:nvSpPr>
          <p:cNvPr id="1028" name="Rectangle 4"/>
          <p:cNvSpPr>
            <a:spLocks noGrp="1" noChangeArrowheads="1"/>
          </p:cNvSpPr>
          <p:nvPr>
            <p:ph type="sldNum" sz="quarter" idx="4"/>
          </p:nvPr>
        </p:nvSpPr>
        <p:spPr bwMode="auto">
          <a:xfrm>
            <a:off x="6553489" y="6249174"/>
            <a:ext cx="1905000" cy="456441"/>
          </a:xfrm>
          <a:prstGeom prst="rect">
            <a:avLst/>
          </a:prstGeom>
          <a:noFill/>
          <a:ln w="9525">
            <a:noFill/>
            <a:miter lim="800000"/>
            <a:headEnd/>
            <a:tailEnd/>
          </a:ln>
          <a:effectLst/>
        </p:spPr>
        <p:txBody>
          <a:bodyPr vert="horz" wrap="none" lIns="90488" tIns="44450" rIns="90488" bIns="44450" numCol="1" anchor="ctr" anchorCtr="0" compatLnSpc="1">
            <a:prstTxWarp prst="textNoShape">
              <a:avLst/>
            </a:prstTxWarp>
          </a:bodyPr>
          <a:lstStyle>
            <a:lvl1pPr algn="r">
              <a:defRPr sz="1400" b="0">
                <a:solidFill>
                  <a:schemeClr val="tx1"/>
                </a:solidFill>
                <a:latin typeface="Times New Roman" pitchFamily="18" charset="0"/>
              </a:defRPr>
            </a:lvl1pPr>
          </a:lstStyle>
          <a:p>
            <a:pPr eaLnBrk="0" fontAlgn="base" hangingPunct="0">
              <a:spcBef>
                <a:spcPct val="0"/>
              </a:spcBef>
              <a:spcAft>
                <a:spcPct val="0"/>
              </a:spcAft>
            </a:pPr>
            <a:fld id="{B1B67A5A-9A04-4C99-9BAF-6B35B5421329}" type="slidenum">
              <a:rPr lang="en-US">
                <a:solidFill>
                  <a:srgbClr val="C1CEFF"/>
                </a:solidFill>
              </a:rPr>
              <a:pPr eaLnBrk="0" fontAlgn="base" hangingPunct="0">
                <a:spcBef>
                  <a:spcPct val="0"/>
                </a:spcBef>
                <a:spcAft>
                  <a:spcPct val="0"/>
                </a:spcAft>
              </a:pPr>
              <a:t>‹#›</a:t>
            </a:fld>
            <a:endParaRPr lang="en-US">
              <a:solidFill>
                <a:srgbClr val="C1CEFF"/>
              </a:solidFill>
            </a:endParaRPr>
          </a:p>
        </p:txBody>
      </p:sp>
      <p:grpSp>
        <p:nvGrpSpPr>
          <p:cNvPr id="3" name="Group 7"/>
          <p:cNvGrpSpPr>
            <a:grpSpLocks/>
          </p:cNvGrpSpPr>
          <p:nvPr/>
        </p:nvGrpSpPr>
        <p:grpSpPr bwMode="auto">
          <a:xfrm>
            <a:off x="0" y="305"/>
            <a:ext cx="9133898" cy="6845005"/>
            <a:chOff x="0" y="0"/>
            <a:chExt cx="6329" cy="4214"/>
          </a:xfrm>
        </p:grpSpPr>
        <p:sp>
          <p:nvSpPr>
            <p:cNvPr id="2" name="Rectangle 5"/>
            <p:cNvSpPr>
              <a:spLocks noChangeArrowheads="1"/>
            </p:cNvSpPr>
            <p:nvPr/>
          </p:nvSpPr>
          <p:spPr bwMode="auto">
            <a:xfrm>
              <a:off x="0" y="0"/>
              <a:ext cx="6328" cy="4214"/>
            </a:xfrm>
            <a:prstGeom prst="rect">
              <a:avLst/>
            </a:prstGeom>
            <a:gradFill rotWithShape="0">
              <a:gsLst>
                <a:gs pos="0">
                  <a:srgbClr val="063DE8"/>
                </a:gs>
                <a:gs pos="100000">
                  <a:srgbClr val="063DE8">
                    <a:gamma/>
                    <a:shade val="29804"/>
                    <a:invGamma/>
                  </a:srgbClr>
                </a:gs>
              </a:gsLst>
              <a:lin ang="0" scaled="1"/>
            </a:gradFill>
            <a:ln w="9525">
              <a:noFill/>
              <a:miter lim="800000"/>
              <a:headEnd/>
              <a:tailEnd/>
            </a:ln>
            <a:effectLst/>
          </p:spPr>
          <p:txBody>
            <a:bodyPr wrap="none" anchor="ctr"/>
            <a:lstStyle/>
            <a:p>
              <a:pPr eaLnBrk="0" fontAlgn="base" hangingPunct="0">
                <a:spcBef>
                  <a:spcPct val="0"/>
                </a:spcBef>
                <a:spcAft>
                  <a:spcPct val="0"/>
                </a:spcAft>
                <a:defRPr/>
              </a:pPr>
              <a:endParaRPr lang="en-US" sz="2000" b="1">
                <a:solidFill>
                  <a:srgbClr val="000000"/>
                </a:solidFill>
              </a:endParaRPr>
            </a:p>
          </p:txBody>
        </p:sp>
        <p:sp useBgFill="1">
          <p:nvSpPr>
            <p:cNvPr id="1030" name="Freeform 6"/>
            <p:cNvSpPr>
              <a:spLocks/>
            </p:cNvSpPr>
            <p:nvPr/>
          </p:nvSpPr>
          <p:spPr bwMode="auto">
            <a:xfrm>
              <a:off x="0" y="71"/>
              <a:ext cx="6329" cy="4072"/>
            </a:xfrm>
            <a:custGeom>
              <a:avLst/>
              <a:gdLst/>
              <a:ahLst/>
              <a:cxnLst>
                <a:cxn ang="0">
                  <a:pos x="1" y="3858"/>
                </a:cxn>
                <a:cxn ang="0">
                  <a:pos x="1" y="3906"/>
                </a:cxn>
                <a:cxn ang="0">
                  <a:pos x="6328" y="4012"/>
                </a:cxn>
                <a:cxn ang="0">
                  <a:pos x="6328" y="4071"/>
                </a:cxn>
                <a:cxn ang="0">
                  <a:pos x="1" y="59"/>
                </a:cxn>
                <a:cxn ang="0">
                  <a:pos x="1" y="105"/>
                </a:cxn>
                <a:cxn ang="0">
                  <a:pos x="6328" y="211"/>
                </a:cxn>
                <a:cxn ang="0">
                  <a:pos x="6328" y="270"/>
                </a:cxn>
                <a:cxn ang="0">
                  <a:pos x="1" y="375"/>
                </a:cxn>
                <a:cxn ang="0">
                  <a:pos x="1" y="422"/>
                </a:cxn>
                <a:cxn ang="0">
                  <a:pos x="6328" y="527"/>
                </a:cxn>
                <a:cxn ang="0">
                  <a:pos x="6328" y="586"/>
                </a:cxn>
                <a:cxn ang="0">
                  <a:pos x="1" y="692"/>
                </a:cxn>
                <a:cxn ang="0">
                  <a:pos x="1" y="738"/>
                </a:cxn>
                <a:cxn ang="0">
                  <a:pos x="6328" y="845"/>
                </a:cxn>
                <a:cxn ang="0">
                  <a:pos x="6328" y="904"/>
                </a:cxn>
                <a:cxn ang="0">
                  <a:pos x="1" y="1008"/>
                </a:cxn>
                <a:cxn ang="0">
                  <a:pos x="1" y="1055"/>
                </a:cxn>
                <a:cxn ang="0">
                  <a:pos x="6328" y="1161"/>
                </a:cxn>
                <a:cxn ang="0">
                  <a:pos x="6328" y="1219"/>
                </a:cxn>
                <a:cxn ang="0">
                  <a:pos x="1" y="1326"/>
                </a:cxn>
                <a:cxn ang="0">
                  <a:pos x="1" y="1372"/>
                </a:cxn>
                <a:cxn ang="0">
                  <a:pos x="6328" y="1477"/>
                </a:cxn>
                <a:cxn ang="0">
                  <a:pos x="6328" y="1536"/>
                </a:cxn>
                <a:cxn ang="0">
                  <a:pos x="1" y="1642"/>
                </a:cxn>
                <a:cxn ang="0">
                  <a:pos x="1" y="1689"/>
                </a:cxn>
                <a:cxn ang="0">
                  <a:pos x="6328" y="1794"/>
                </a:cxn>
                <a:cxn ang="0">
                  <a:pos x="6328" y="1853"/>
                </a:cxn>
                <a:cxn ang="0">
                  <a:pos x="1" y="1959"/>
                </a:cxn>
                <a:cxn ang="0">
                  <a:pos x="1" y="2005"/>
                </a:cxn>
                <a:cxn ang="0">
                  <a:pos x="6328" y="2112"/>
                </a:cxn>
                <a:cxn ang="0">
                  <a:pos x="6328" y="2169"/>
                </a:cxn>
                <a:cxn ang="0">
                  <a:pos x="1" y="2275"/>
                </a:cxn>
                <a:cxn ang="0">
                  <a:pos x="1" y="2322"/>
                </a:cxn>
                <a:cxn ang="0">
                  <a:pos x="6328" y="2427"/>
                </a:cxn>
                <a:cxn ang="0">
                  <a:pos x="6328" y="2487"/>
                </a:cxn>
                <a:cxn ang="0">
                  <a:pos x="1" y="2592"/>
                </a:cxn>
                <a:cxn ang="0">
                  <a:pos x="1" y="2639"/>
                </a:cxn>
                <a:cxn ang="0">
                  <a:pos x="6328" y="2744"/>
                </a:cxn>
                <a:cxn ang="0">
                  <a:pos x="6328" y="2803"/>
                </a:cxn>
                <a:cxn ang="0">
                  <a:pos x="1" y="2909"/>
                </a:cxn>
                <a:cxn ang="0">
                  <a:pos x="1" y="2955"/>
                </a:cxn>
                <a:cxn ang="0">
                  <a:pos x="6328" y="3061"/>
                </a:cxn>
                <a:cxn ang="0">
                  <a:pos x="6328" y="3119"/>
                </a:cxn>
                <a:cxn ang="0">
                  <a:pos x="1" y="3226"/>
                </a:cxn>
                <a:cxn ang="0">
                  <a:pos x="1" y="3272"/>
                </a:cxn>
                <a:cxn ang="0">
                  <a:pos x="6328" y="3378"/>
                </a:cxn>
                <a:cxn ang="0">
                  <a:pos x="6328" y="3436"/>
                </a:cxn>
                <a:cxn ang="0">
                  <a:pos x="1" y="3542"/>
                </a:cxn>
                <a:cxn ang="0">
                  <a:pos x="1" y="3589"/>
                </a:cxn>
                <a:cxn ang="0">
                  <a:pos x="6328" y="3695"/>
                </a:cxn>
                <a:cxn ang="0">
                  <a:pos x="6328" y="3754"/>
                </a:cxn>
              </a:cxnLst>
              <a:rect l="0" t="0" r="r" b="b"/>
              <a:pathLst>
                <a:path w="6329" h="4072">
                  <a:moveTo>
                    <a:pt x="6328" y="3801"/>
                  </a:moveTo>
                  <a:lnTo>
                    <a:pt x="1" y="3800"/>
                  </a:lnTo>
                  <a:lnTo>
                    <a:pt x="1" y="3858"/>
                  </a:lnTo>
                  <a:lnTo>
                    <a:pt x="6328" y="3858"/>
                  </a:lnTo>
                  <a:lnTo>
                    <a:pt x="6328" y="3905"/>
                  </a:lnTo>
                  <a:lnTo>
                    <a:pt x="1" y="3906"/>
                  </a:lnTo>
                  <a:lnTo>
                    <a:pt x="1" y="3964"/>
                  </a:lnTo>
                  <a:lnTo>
                    <a:pt x="6328" y="3964"/>
                  </a:lnTo>
                  <a:lnTo>
                    <a:pt x="6328" y="4012"/>
                  </a:lnTo>
                  <a:lnTo>
                    <a:pt x="1" y="4011"/>
                  </a:lnTo>
                  <a:lnTo>
                    <a:pt x="1" y="4071"/>
                  </a:lnTo>
                  <a:lnTo>
                    <a:pt x="6328" y="4071"/>
                  </a:lnTo>
                  <a:lnTo>
                    <a:pt x="6328" y="0"/>
                  </a:lnTo>
                  <a:lnTo>
                    <a:pt x="1" y="0"/>
                  </a:lnTo>
                  <a:lnTo>
                    <a:pt x="1" y="59"/>
                  </a:lnTo>
                  <a:lnTo>
                    <a:pt x="6328" y="58"/>
                  </a:lnTo>
                  <a:lnTo>
                    <a:pt x="6328" y="105"/>
                  </a:lnTo>
                  <a:lnTo>
                    <a:pt x="1" y="105"/>
                  </a:lnTo>
                  <a:lnTo>
                    <a:pt x="1" y="164"/>
                  </a:lnTo>
                  <a:lnTo>
                    <a:pt x="6328" y="165"/>
                  </a:lnTo>
                  <a:lnTo>
                    <a:pt x="6328" y="211"/>
                  </a:lnTo>
                  <a:lnTo>
                    <a:pt x="1" y="211"/>
                  </a:lnTo>
                  <a:lnTo>
                    <a:pt x="1" y="269"/>
                  </a:lnTo>
                  <a:lnTo>
                    <a:pt x="6328" y="270"/>
                  </a:lnTo>
                  <a:lnTo>
                    <a:pt x="6328" y="316"/>
                  </a:lnTo>
                  <a:lnTo>
                    <a:pt x="1" y="316"/>
                  </a:lnTo>
                  <a:lnTo>
                    <a:pt x="1" y="375"/>
                  </a:lnTo>
                  <a:lnTo>
                    <a:pt x="6328" y="375"/>
                  </a:lnTo>
                  <a:lnTo>
                    <a:pt x="6328" y="422"/>
                  </a:lnTo>
                  <a:lnTo>
                    <a:pt x="1" y="422"/>
                  </a:lnTo>
                  <a:lnTo>
                    <a:pt x="1" y="480"/>
                  </a:lnTo>
                  <a:lnTo>
                    <a:pt x="6328" y="481"/>
                  </a:lnTo>
                  <a:lnTo>
                    <a:pt x="6328" y="527"/>
                  </a:lnTo>
                  <a:lnTo>
                    <a:pt x="1" y="527"/>
                  </a:lnTo>
                  <a:lnTo>
                    <a:pt x="1" y="586"/>
                  </a:lnTo>
                  <a:lnTo>
                    <a:pt x="6328" y="586"/>
                  </a:lnTo>
                  <a:lnTo>
                    <a:pt x="6328" y="633"/>
                  </a:lnTo>
                  <a:lnTo>
                    <a:pt x="1" y="633"/>
                  </a:lnTo>
                  <a:lnTo>
                    <a:pt x="1" y="692"/>
                  </a:lnTo>
                  <a:lnTo>
                    <a:pt x="6328" y="692"/>
                  </a:lnTo>
                  <a:lnTo>
                    <a:pt x="6328" y="738"/>
                  </a:lnTo>
                  <a:lnTo>
                    <a:pt x="1" y="738"/>
                  </a:lnTo>
                  <a:lnTo>
                    <a:pt x="1" y="797"/>
                  </a:lnTo>
                  <a:lnTo>
                    <a:pt x="6328" y="798"/>
                  </a:lnTo>
                  <a:lnTo>
                    <a:pt x="6328" y="845"/>
                  </a:lnTo>
                  <a:lnTo>
                    <a:pt x="1" y="844"/>
                  </a:lnTo>
                  <a:lnTo>
                    <a:pt x="1" y="904"/>
                  </a:lnTo>
                  <a:lnTo>
                    <a:pt x="6328" y="904"/>
                  </a:lnTo>
                  <a:lnTo>
                    <a:pt x="6328" y="951"/>
                  </a:lnTo>
                  <a:lnTo>
                    <a:pt x="1" y="950"/>
                  </a:lnTo>
                  <a:lnTo>
                    <a:pt x="1" y="1008"/>
                  </a:lnTo>
                  <a:lnTo>
                    <a:pt x="6328" y="1009"/>
                  </a:lnTo>
                  <a:lnTo>
                    <a:pt x="6328" y="1055"/>
                  </a:lnTo>
                  <a:lnTo>
                    <a:pt x="1" y="1055"/>
                  </a:lnTo>
                  <a:lnTo>
                    <a:pt x="1" y="1114"/>
                  </a:lnTo>
                  <a:lnTo>
                    <a:pt x="6328" y="1114"/>
                  </a:lnTo>
                  <a:lnTo>
                    <a:pt x="6328" y="1161"/>
                  </a:lnTo>
                  <a:lnTo>
                    <a:pt x="1" y="1161"/>
                  </a:lnTo>
                  <a:lnTo>
                    <a:pt x="1" y="1219"/>
                  </a:lnTo>
                  <a:lnTo>
                    <a:pt x="6328" y="1219"/>
                  </a:lnTo>
                  <a:lnTo>
                    <a:pt x="6328" y="1266"/>
                  </a:lnTo>
                  <a:lnTo>
                    <a:pt x="1" y="1267"/>
                  </a:lnTo>
                  <a:lnTo>
                    <a:pt x="1" y="1326"/>
                  </a:lnTo>
                  <a:lnTo>
                    <a:pt x="6328" y="1325"/>
                  </a:lnTo>
                  <a:lnTo>
                    <a:pt x="6328" y="1372"/>
                  </a:lnTo>
                  <a:lnTo>
                    <a:pt x="1" y="1372"/>
                  </a:lnTo>
                  <a:lnTo>
                    <a:pt x="1" y="1431"/>
                  </a:lnTo>
                  <a:lnTo>
                    <a:pt x="6328" y="1430"/>
                  </a:lnTo>
                  <a:lnTo>
                    <a:pt x="6328" y="1477"/>
                  </a:lnTo>
                  <a:lnTo>
                    <a:pt x="1" y="1477"/>
                  </a:lnTo>
                  <a:lnTo>
                    <a:pt x="1" y="1536"/>
                  </a:lnTo>
                  <a:lnTo>
                    <a:pt x="6328" y="1536"/>
                  </a:lnTo>
                  <a:lnTo>
                    <a:pt x="6328" y="1583"/>
                  </a:lnTo>
                  <a:lnTo>
                    <a:pt x="1" y="1583"/>
                  </a:lnTo>
                  <a:lnTo>
                    <a:pt x="1" y="1642"/>
                  </a:lnTo>
                  <a:lnTo>
                    <a:pt x="6328" y="1643"/>
                  </a:lnTo>
                  <a:lnTo>
                    <a:pt x="6328" y="1689"/>
                  </a:lnTo>
                  <a:lnTo>
                    <a:pt x="1" y="1689"/>
                  </a:lnTo>
                  <a:lnTo>
                    <a:pt x="1" y="1748"/>
                  </a:lnTo>
                  <a:lnTo>
                    <a:pt x="6328" y="1748"/>
                  </a:lnTo>
                  <a:lnTo>
                    <a:pt x="6328" y="1794"/>
                  </a:lnTo>
                  <a:lnTo>
                    <a:pt x="1" y="1794"/>
                  </a:lnTo>
                  <a:lnTo>
                    <a:pt x="1" y="1853"/>
                  </a:lnTo>
                  <a:lnTo>
                    <a:pt x="6328" y="1853"/>
                  </a:lnTo>
                  <a:lnTo>
                    <a:pt x="6328" y="1900"/>
                  </a:lnTo>
                  <a:lnTo>
                    <a:pt x="1" y="1900"/>
                  </a:lnTo>
                  <a:lnTo>
                    <a:pt x="1" y="1959"/>
                  </a:lnTo>
                  <a:lnTo>
                    <a:pt x="6328" y="1958"/>
                  </a:lnTo>
                  <a:lnTo>
                    <a:pt x="6328" y="2005"/>
                  </a:lnTo>
                  <a:lnTo>
                    <a:pt x="1" y="2005"/>
                  </a:lnTo>
                  <a:lnTo>
                    <a:pt x="1" y="2065"/>
                  </a:lnTo>
                  <a:lnTo>
                    <a:pt x="6328" y="2064"/>
                  </a:lnTo>
                  <a:lnTo>
                    <a:pt x="6328" y="2112"/>
                  </a:lnTo>
                  <a:lnTo>
                    <a:pt x="1" y="2111"/>
                  </a:lnTo>
                  <a:lnTo>
                    <a:pt x="1" y="2169"/>
                  </a:lnTo>
                  <a:lnTo>
                    <a:pt x="6328" y="2169"/>
                  </a:lnTo>
                  <a:lnTo>
                    <a:pt x="6328" y="2216"/>
                  </a:lnTo>
                  <a:lnTo>
                    <a:pt x="1" y="2216"/>
                  </a:lnTo>
                  <a:lnTo>
                    <a:pt x="1" y="2275"/>
                  </a:lnTo>
                  <a:lnTo>
                    <a:pt x="6328" y="2275"/>
                  </a:lnTo>
                  <a:lnTo>
                    <a:pt x="6328" y="2322"/>
                  </a:lnTo>
                  <a:lnTo>
                    <a:pt x="1" y="2322"/>
                  </a:lnTo>
                  <a:lnTo>
                    <a:pt x="1" y="2381"/>
                  </a:lnTo>
                  <a:lnTo>
                    <a:pt x="6328" y="2381"/>
                  </a:lnTo>
                  <a:lnTo>
                    <a:pt x="6328" y="2427"/>
                  </a:lnTo>
                  <a:lnTo>
                    <a:pt x="1" y="2427"/>
                  </a:lnTo>
                  <a:lnTo>
                    <a:pt x="1" y="2487"/>
                  </a:lnTo>
                  <a:lnTo>
                    <a:pt x="6328" y="2487"/>
                  </a:lnTo>
                  <a:lnTo>
                    <a:pt x="6328" y="2533"/>
                  </a:lnTo>
                  <a:lnTo>
                    <a:pt x="1" y="2533"/>
                  </a:lnTo>
                  <a:lnTo>
                    <a:pt x="1" y="2592"/>
                  </a:lnTo>
                  <a:lnTo>
                    <a:pt x="6328" y="2592"/>
                  </a:lnTo>
                  <a:lnTo>
                    <a:pt x="6328" y="2639"/>
                  </a:lnTo>
                  <a:lnTo>
                    <a:pt x="1" y="2639"/>
                  </a:lnTo>
                  <a:lnTo>
                    <a:pt x="1" y="2698"/>
                  </a:lnTo>
                  <a:lnTo>
                    <a:pt x="6328" y="2697"/>
                  </a:lnTo>
                  <a:lnTo>
                    <a:pt x="6328" y="2744"/>
                  </a:lnTo>
                  <a:lnTo>
                    <a:pt x="1" y="2744"/>
                  </a:lnTo>
                  <a:lnTo>
                    <a:pt x="1" y="2803"/>
                  </a:lnTo>
                  <a:lnTo>
                    <a:pt x="6328" y="2803"/>
                  </a:lnTo>
                  <a:lnTo>
                    <a:pt x="6328" y="2851"/>
                  </a:lnTo>
                  <a:lnTo>
                    <a:pt x="0" y="2851"/>
                  </a:lnTo>
                  <a:lnTo>
                    <a:pt x="1" y="2909"/>
                  </a:lnTo>
                  <a:lnTo>
                    <a:pt x="6328" y="2908"/>
                  </a:lnTo>
                  <a:lnTo>
                    <a:pt x="6328" y="2955"/>
                  </a:lnTo>
                  <a:lnTo>
                    <a:pt x="1" y="2955"/>
                  </a:lnTo>
                  <a:lnTo>
                    <a:pt x="1" y="3014"/>
                  </a:lnTo>
                  <a:lnTo>
                    <a:pt x="6328" y="3014"/>
                  </a:lnTo>
                  <a:lnTo>
                    <a:pt x="6328" y="3061"/>
                  </a:lnTo>
                  <a:lnTo>
                    <a:pt x="1" y="3061"/>
                  </a:lnTo>
                  <a:lnTo>
                    <a:pt x="1" y="3119"/>
                  </a:lnTo>
                  <a:lnTo>
                    <a:pt x="6328" y="3119"/>
                  </a:lnTo>
                  <a:lnTo>
                    <a:pt x="6328" y="3166"/>
                  </a:lnTo>
                  <a:lnTo>
                    <a:pt x="1" y="3166"/>
                  </a:lnTo>
                  <a:lnTo>
                    <a:pt x="1" y="3226"/>
                  </a:lnTo>
                  <a:lnTo>
                    <a:pt x="6328" y="3225"/>
                  </a:lnTo>
                  <a:lnTo>
                    <a:pt x="6328" y="3272"/>
                  </a:lnTo>
                  <a:lnTo>
                    <a:pt x="1" y="3272"/>
                  </a:lnTo>
                  <a:lnTo>
                    <a:pt x="1" y="3331"/>
                  </a:lnTo>
                  <a:lnTo>
                    <a:pt x="6328" y="3332"/>
                  </a:lnTo>
                  <a:lnTo>
                    <a:pt x="6328" y="3378"/>
                  </a:lnTo>
                  <a:lnTo>
                    <a:pt x="1" y="3378"/>
                  </a:lnTo>
                  <a:lnTo>
                    <a:pt x="1" y="3437"/>
                  </a:lnTo>
                  <a:lnTo>
                    <a:pt x="6328" y="3436"/>
                  </a:lnTo>
                  <a:lnTo>
                    <a:pt x="6328" y="3484"/>
                  </a:lnTo>
                  <a:lnTo>
                    <a:pt x="1" y="3484"/>
                  </a:lnTo>
                  <a:lnTo>
                    <a:pt x="1" y="3542"/>
                  </a:lnTo>
                  <a:lnTo>
                    <a:pt x="6328" y="3543"/>
                  </a:lnTo>
                  <a:lnTo>
                    <a:pt x="6328" y="3590"/>
                  </a:lnTo>
                  <a:lnTo>
                    <a:pt x="1" y="3589"/>
                  </a:lnTo>
                  <a:lnTo>
                    <a:pt x="1" y="3648"/>
                  </a:lnTo>
                  <a:lnTo>
                    <a:pt x="6328" y="3648"/>
                  </a:lnTo>
                  <a:lnTo>
                    <a:pt x="6328" y="3695"/>
                  </a:lnTo>
                  <a:lnTo>
                    <a:pt x="1" y="3695"/>
                  </a:lnTo>
                  <a:lnTo>
                    <a:pt x="1" y="3754"/>
                  </a:lnTo>
                  <a:lnTo>
                    <a:pt x="6328" y="3754"/>
                  </a:lnTo>
                  <a:lnTo>
                    <a:pt x="6328" y="3801"/>
                  </a:lnTo>
                </a:path>
              </a:pathLst>
            </a:custGeom>
            <a:ln w="9525" cap="rnd">
              <a:noFill/>
              <a:round/>
              <a:headEnd/>
              <a:tailEnd/>
            </a:ln>
            <a:effectLst/>
          </p:spPr>
          <p:txBody>
            <a:bodyPr/>
            <a:lstStyle/>
            <a:p>
              <a:pPr eaLnBrk="0" fontAlgn="base" hangingPunct="0">
                <a:spcBef>
                  <a:spcPct val="0"/>
                </a:spcBef>
                <a:spcAft>
                  <a:spcPct val="0"/>
                </a:spcAft>
                <a:defRPr/>
              </a:pPr>
              <a:endParaRPr lang="en-US" sz="2000" b="1">
                <a:solidFill>
                  <a:srgbClr val="000000"/>
                </a:solidFill>
              </a:endParaRPr>
            </a:p>
          </p:txBody>
        </p:sp>
      </p:grpSp>
      <p:sp>
        <p:nvSpPr>
          <p:cNvPr id="1032" name="Rectangle 8"/>
          <p:cNvSpPr>
            <a:spLocks noGrp="1" noChangeArrowheads="1"/>
          </p:cNvSpPr>
          <p:nvPr>
            <p:ph type="title"/>
          </p:nvPr>
        </p:nvSpPr>
        <p:spPr bwMode="auto">
          <a:xfrm>
            <a:off x="685701" y="609131"/>
            <a:ext cx="7772977" cy="1143541"/>
          </a:xfrm>
          <a:prstGeom prst="rect">
            <a:avLst/>
          </a:prstGeom>
          <a:noFill/>
          <a:ln w="9525">
            <a:noFill/>
            <a:miter lim="800000"/>
            <a:headEnd/>
            <a:tailEnd/>
          </a:ln>
          <a:effectLst/>
        </p:spPr>
        <p:txBody>
          <a:bodyPr vert="horz" wrap="square" lIns="90488" tIns="44450" rIns="90488" bIns="44450" numCol="1" anchor="ctr" anchorCtr="0" compatLnSpc="1">
            <a:prstTxWarp prst="textNoShape">
              <a:avLst/>
            </a:prstTxWarp>
          </a:bodyPr>
          <a:lstStyle/>
          <a:p>
            <a:pPr lvl="0"/>
            <a:r>
              <a:rPr lang="en-US" smtClean="0"/>
              <a:t>Click to edit Master title style</a:t>
            </a:r>
          </a:p>
        </p:txBody>
      </p:sp>
      <p:sp>
        <p:nvSpPr>
          <p:cNvPr id="1033" name="Rectangle 9"/>
          <p:cNvSpPr>
            <a:spLocks noGrp="1" noChangeArrowheads="1"/>
          </p:cNvSpPr>
          <p:nvPr>
            <p:ph type="body" idx="1"/>
          </p:nvPr>
        </p:nvSpPr>
        <p:spPr bwMode="auto">
          <a:xfrm>
            <a:off x="685701" y="1981705"/>
            <a:ext cx="7772977" cy="4114476"/>
          </a:xfrm>
          <a:prstGeom prst="rect">
            <a:avLst/>
          </a:prstGeom>
          <a:noFill/>
          <a:ln w="9525">
            <a:noFill/>
            <a:miter lim="800000"/>
            <a:headEnd/>
            <a:tailEnd/>
          </a:ln>
          <a:effectLst/>
        </p:spPr>
        <p:txBody>
          <a:bodyPr vert="horz" wrap="square" lIns="90488" tIns="44450" rIns="90488" bIns="4445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3741" r:id="rId1"/>
  </p:sldLayoutIdLst>
  <p:txStyles>
    <p:titleStyle>
      <a:lvl1pPr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mj-lt"/>
          <a:ea typeface="+mj-ea"/>
          <a:cs typeface="+mj-cs"/>
        </a:defRPr>
      </a:lvl1pPr>
      <a:lvl2pPr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Arial" charset="0"/>
        </a:defRPr>
      </a:lvl2pPr>
      <a:lvl3pPr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Arial" charset="0"/>
        </a:defRPr>
      </a:lvl3pPr>
      <a:lvl4pPr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Arial" charset="0"/>
        </a:defRPr>
      </a:lvl4pPr>
      <a:lvl5pPr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Arial" charset="0"/>
        </a:defRPr>
      </a:lvl5pPr>
      <a:lvl6pPr marL="457200"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Arial" charset="0"/>
        </a:defRPr>
      </a:lvl6pPr>
      <a:lvl7pPr marL="914400"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Arial" charset="0"/>
        </a:defRPr>
      </a:lvl7pPr>
      <a:lvl8pPr marL="1371600"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Arial" charset="0"/>
        </a:defRPr>
      </a:lvl8pPr>
      <a:lvl9pPr marL="1828800"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Arial" charset="0"/>
        </a:defRPr>
      </a:lvl9pPr>
    </p:titleStyle>
    <p:bodyStyle>
      <a:lvl1pPr marL="334963" indent="-334963" algn="l" defTabSz="873125" rtl="0" eaLnBrk="0" fontAlgn="base" hangingPunct="0">
        <a:spcBef>
          <a:spcPct val="20000"/>
        </a:spcBef>
        <a:spcAft>
          <a:spcPct val="0"/>
        </a:spcAft>
        <a:buClr>
          <a:schemeClr val="tx2"/>
        </a:buClr>
        <a:buSzPct val="75000"/>
        <a:buFont typeface="Monotype Sorts" pitchFamily="2" charset="2"/>
        <a:buChar char="n"/>
        <a:defRPr sz="3100">
          <a:solidFill>
            <a:schemeClr val="tx1"/>
          </a:solidFill>
          <a:effectLst>
            <a:outerShdw blurRad="38100" dist="38100" dir="2700000" algn="tl">
              <a:srgbClr val="000000"/>
            </a:outerShdw>
          </a:effectLst>
          <a:latin typeface="+mn-lt"/>
          <a:ea typeface="+mn-ea"/>
          <a:cs typeface="+mn-cs"/>
        </a:defRPr>
      </a:lvl1pPr>
      <a:lvl2pPr marL="727075" indent="-277813" algn="l" defTabSz="873125" rtl="0" eaLnBrk="0" fontAlgn="base" hangingPunct="0">
        <a:spcBef>
          <a:spcPct val="20000"/>
        </a:spcBef>
        <a:spcAft>
          <a:spcPct val="0"/>
        </a:spcAft>
        <a:buClr>
          <a:schemeClr val="tx2"/>
        </a:buClr>
        <a:buSzPct val="100000"/>
        <a:buChar char="-"/>
        <a:defRPr sz="2700">
          <a:solidFill>
            <a:schemeClr val="tx1"/>
          </a:solidFill>
          <a:effectLst>
            <a:outerShdw blurRad="38100" dist="38100" dir="2700000" algn="tl">
              <a:srgbClr val="000000"/>
            </a:outerShdw>
          </a:effectLst>
          <a:latin typeface="+mn-lt"/>
        </a:defRPr>
      </a:lvl2pPr>
      <a:lvl3pPr marL="1117600" indent="-223838" algn="l" defTabSz="873125"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defRPr>
      </a:lvl3pPr>
      <a:lvl4pPr marL="1565275" indent="-223838" algn="l" defTabSz="873125"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4pPr>
      <a:lvl5pPr marL="2011363" indent="-223838" algn="l" defTabSz="873125"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5pPr>
      <a:lvl6pPr marL="2468563" indent="-223838" algn="l" defTabSz="873125"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6pPr>
      <a:lvl7pPr marL="2925763" indent="-223838" algn="l" defTabSz="873125"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7pPr>
      <a:lvl8pPr marL="3382963" indent="-223838" algn="l" defTabSz="873125"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8pPr>
      <a:lvl9pPr marL="3840163" indent="-223838" algn="l" defTabSz="873125"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29804"/>
                <a:invGamma/>
              </a:schemeClr>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dt" sz="half" idx="2"/>
          </p:nvPr>
        </p:nvSpPr>
        <p:spPr bwMode="auto">
          <a:xfrm>
            <a:off x="685512" y="6249133"/>
            <a:ext cx="1905000" cy="456441"/>
          </a:xfrm>
          <a:prstGeom prst="rect">
            <a:avLst/>
          </a:prstGeom>
          <a:noFill/>
          <a:ln w="9525">
            <a:noFill/>
            <a:miter lim="800000"/>
            <a:headEnd/>
            <a:tailEnd/>
          </a:ln>
          <a:effectLst/>
        </p:spPr>
        <p:txBody>
          <a:bodyPr vert="horz" wrap="none" lIns="90488" tIns="44450" rIns="90488" bIns="44450" numCol="1" anchor="ctr" anchorCtr="0" compatLnSpc="1">
            <a:prstTxWarp prst="textNoShape">
              <a:avLst/>
            </a:prstTxWarp>
          </a:bodyPr>
          <a:lstStyle>
            <a:lvl1pPr>
              <a:defRPr sz="1400" b="0">
                <a:solidFill>
                  <a:schemeClr val="tx1"/>
                </a:solidFill>
                <a:latin typeface="Times New Roman" pitchFamily="18" charset="0"/>
              </a:defRPr>
            </a:lvl1pPr>
          </a:lstStyle>
          <a:p>
            <a:pPr eaLnBrk="0" fontAlgn="base" hangingPunct="0">
              <a:spcBef>
                <a:spcPct val="0"/>
              </a:spcBef>
              <a:spcAft>
                <a:spcPct val="0"/>
              </a:spcAft>
            </a:pPr>
            <a:endParaRPr lang="en-US">
              <a:solidFill>
                <a:srgbClr val="C1CEFF"/>
              </a:solidFill>
            </a:endParaRPr>
          </a:p>
        </p:txBody>
      </p:sp>
      <p:sp>
        <p:nvSpPr>
          <p:cNvPr id="1027" name="Rectangle 3"/>
          <p:cNvSpPr>
            <a:spLocks noGrp="1" noChangeArrowheads="1"/>
          </p:cNvSpPr>
          <p:nvPr>
            <p:ph type="ftr" sz="quarter" idx="3"/>
          </p:nvPr>
        </p:nvSpPr>
        <p:spPr bwMode="auto">
          <a:xfrm>
            <a:off x="3124678" y="6249133"/>
            <a:ext cx="2895023" cy="456441"/>
          </a:xfrm>
          <a:prstGeom prst="rect">
            <a:avLst/>
          </a:prstGeom>
          <a:noFill/>
          <a:ln w="9525">
            <a:noFill/>
            <a:miter lim="800000"/>
            <a:headEnd/>
            <a:tailEnd/>
          </a:ln>
          <a:effectLst/>
        </p:spPr>
        <p:txBody>
          <a:bodyPr vert="horz" wrap="none" lIns="90488" tIns="44450" rIns="90488" bIns="44450" numCol="1" anchor="ctr" anchorCtr="0" compatLnSpc="1">
            <a:prstTxWarp prst="textNoShape">
              <a:avLst/>
            </a:prstTxWarp>
          </a:bodyPr>
          <a:lstStyle>
            <a:lvl1pPr algn="ctr">
              <a:defRPr sz="1400" b="0">
                <a:solidFill>
                  <a:schemeClr val="tx1"/>
                </a:solidFill>
                <a:latin typeface="Times New Roman" pitchFamily="18" charset="0"/>
              </a:defRPr>
            </a:lvl1pPr>
          </a:lstStyle>
          <a:p>
            <a:pPr eaLnBrk="0" fontAlgn="base" hangingPunct="0">
              <a:spcBef>
                <a:spcPct val="0"/>
              </a:spcBef>
              <a:spcAft>
                <a:spcPct val="0"/>
              </a:spcAft>
            </a:pPr>
            <a:endParaRPr lang="en-US">
              <a:solidFill>
                <a:srgbClr val="C1CEFF"/>
              </a:solidFill>
            </a:endParaRPr>
          </a:p>
        </p:txBody>
      </p:sp>
      <p:sp>
        <p:nvSpPr>
          <p:cNvPr id="1028" name="Rectangle 4"/>
          <p:cNvSpPr>
            <a:spLocks noGrp="1" noChangeArrowheads="1"/>
          </p:cNvSpPr>
          <p:nvPr>
            <p:ph type="sldNum" sz="quarter" idx="4"/>
          </p:nvPr>
        </p:nvSpPr>
        <p:spPr bwMode="auto">
          <a:xfrm>
            <a:off x="6553489" y="6249133"/>
            <a:ext cx="1905000" cy="456441"/>
          </a:xfrm>
          <a:prstGeom prst="rect">
            <a:avLst/>
          </a:prstGeom>
          <a:noFill/>
          <a:ln w="9525">
            <a:noFill/>
            <a:miter lim="800000"/>
            <a:headEnd/>
            <a:tailEnd/>
          </a:ln>
          <a:effectLst/>
        </p:spPr>
        <p:txBody>
          <a:bodyPr vert="horz" wrap="none" lIns="90488" tIns="44450" rIns="90488" bIns="44450" numCol="1" anchor="ctr" anchorCtr="0" compatLnSpc="1">
            <a:prstTxWarp prst="textNoShape">
              <a:avLst/>
            </a:prstTxWarp>
          </a:bodyPr>
          <a:lstStyle>
            <a:lvl1pPr algn="r">
              <a:defRPr sz="1400" b="0">
                <a:solidFill>
                  <a:schemeClr val="tx1"/>
                </a:solidFill>
                <a:latin typeface="Times New Roman" pitchFamily="18" charset="0"/>
              </a:defRPr>
            </a:lvl1pPr>
          </a:lstStyle>
          <a:p>
            <a:pPr eaLnBrk="0" fontAlgn="base" hangingPunct="0">
              <a:spcBef>
                <a:spcPct val="0"/>
              </a:spcBef>
              <a:spcAft>
                <a:spcPct val="0"/>
              </a:spcAft>
            </a:pPr>
            <a:fld id="{B1B67A5A-9A04-4C99-9BAF-6B35B5421329}" type="slidenum">
              <a:rPr lang="en-US">
                <a:solidFill>
                  <a:srgbClr val="C1CEFF"/>
                </a:solidFill>
              </a:rPr>
              <a:pPr eaLnBrk="0" fontAlgn="base" hangingPunct="0">
                <a:spcBef>
                  <a:spcPct val="0"/>
                </a:spcBef>
                <a:spcAft>
                  <a:spcPct val="0"/>
                </a:spcAft>
              </a:pPr>
              <a:t>‹#›</a:t>
            </a:fld>
            <a:endParaRPr lang="en-US">
              <a:solidFill>
                <a:srgbClr val="C1CEFF"/>
              </a:solidFill>
            </a:endParaRPr>
          </a:p>
        </p:txBody>
      </p:sp>
      <p:grpSp>
        <p:nvGrpSpPr>
          <p:cNvPr id="3" name="Group 7"/>
          <p:cNvGrpSpPr>
            <a:grpSpLocks/>
          </p:cNvGrpSpPr>
          <p:nvPr/>
        </p:nvGrpSpPr>
        <p:grpSpPr bwMode="auto">
          <a:xfrm>
            <a:off x="0" y="264"/>
            <a:ext cx="9133898" cy="6845005"/>
            <a:chOff x="0" y="0"/>
            <a:chExt cx="6329" cy="4214"/>
          </a:xfrm>
        </p:grpSpPr>
        <p:sp>
          <p:nvSpPr>
            <p:cNvPr id="2" name="Rectangle 5"/>
            <p:cNvSpPr>
              <a:spLocks noChangeArrowheads="1"/>
            </p:cNvSpPr>
            <p:nvPr/>
          </p:nvSpPr>
          <p:spPr bwMode="auto">
            <a:xfrm>
              <a:off x="0" y="0"/>
              <a:ext cx="6328" cy="4214"/>
            </a:xfrm>
            <a:prstGeom prst="rect">
              <a:avLst/>
            </a:prstGeom>
            <a:gradFill rotWithShape="0">
              <a:gsLst>
                <a:gs pos="0">
                  <a:srgbClr val="063DE8"/>
                </a:gs>
                <a:gs pos="100000">
                  <a:srgbClr val="063DE8">
                    <a:gamma/>
                    <a:shade val="29804"/>
                    <a:invGamma/>
                  </a:srgbClr>
                </a:gs>
              </a:gsLst>
              <a:lin ang="0" scaled="1"/>
            </a:gradFill>
            <a:ln w="9525">
              <a:noFill/>
              <a:miter lim="800000"/>
              <a:headEnd/>
              <a:tailEnd/>
            </a:ln>
            <a:effectLst/>
          </p:spPr>
          <p:txBody>
            <a:bodyPr wrap="none" anchor="ctr"/>
            <a:lstStyle/>
            <a:p>
              <a:pPr eaLnBrk="0" fontAlgn="base" hangingPunct="0">
                <a:spcBef>
                  <a:spcPct val="0"/>
                </a:spcBef>
                <a:spcAft>
                  <a:spcPct val="0"/>
                </a:spcAft>
                <a:defRPr/>
              </a:pPr>
              <a:endParaRPr lang="en-US" sz="2000" b="1">
                <a:solidFill>
                  <a:srgbClr val="000000"/>
                </a:solidFill>
              </a:endParaRPr>
            </a:p>
          </p:txBody>
        </p:sp>
        <p:sp useBgFill="1">
          <p:nvSpPr>
            <p:cNvPr id="1030" name="Freeform 6"/>
            <p:cNvSpPr>
              <a:spLocks/>
            </p:cNvSpPr>
            <p:nvPr/>
          </p:nvSpPr>
          <p:spPr bwMode="auto">
            <a:xfrm>
              <a:off x="0" y="71"/>
              <a:ext cx="6329" cy="4072"/>
            </a:xfrm>
            <a:custGeom>
              <a:avLst/>
              <a:gdLst/>
              <a:ahLst/>
              <a:cxnLst>
                <a:cxn ang="0">
                  <a:pos x="1" y="3858"/>
                </a:cxn>
                <a:cxn ang="0">
                  <a:pos x="1" y="3906"/>
                </a:cxn>
                <a:cxn ang="0">
                  <a:pos x="6328" y="4012"/>
                </a:cxn>
                <a:cxn ang="0">
                  <a:pos x="6328" y="4071"/>
                </a:cxn>
                <a:cxn ang="0">
                  <a:pos x="1" y="59"/>
                </a:cxn>
                <a:cxn ang="0">
                  <a:pos x="1" y="105"/>
                </a:cxn>
                <a:cxn ang="0">
                  <a:pos x="6328" y="211"/>
                </a:cxn>
                <a:cxn ang="0">
                  <a:pos x="6328" y="270"/>
                </a:cxn>
                <a:cxn ang="0">
                  <a:pos x="1" y="375"/>
                </a:cxn>
                <a:cxn ang="0">
                  <a:pos x="1" y="422"/>
                </a:cxn>
                <a:cxn ang="0">
                  <a:pos x="6328" y="527"/>
                </a:cxn>
                <a:cxn ang="0">
                  <a:pos x="6328" y="586"/>
                </a:cxn>
                <a:cxn ang="0">
                  <a:pos x="1" y="692"/>
                </a:cxn>
                <a:cxn ang="0">
                  <a:pos x="1" y="738"/>
                </a:cxn>
                <a:cxn ang="0">
                  <a:pos x="6328" y="845"/>
                </a:cxn>
                <a:cxn ang="0">
                  <a:pos x="6328" y="904"/>
                </a:cxn>
                <a:cxn ang="0">
                  <a:pos x="1" y="1008"/>
                </a:cxn>
                <a:cxn ang="0">
                  <a:pos x="1" y="1055"/>
                </a:cxn>
                <a:cxn ang="0">
                  <a:pos x="6328" y="1161"/>
                </a:cxn>
                <a:cxn ang="0">
                  <a:pos x="6328" y="1219"/>
                </a:cxn>
                <a:cxn ang="0">
                  <a:pos x="1" y="1326"/>
                </a:cxn>
                <a:cxn ang="0">
                  <a:pos x="1" y="1372"/>
                </a:cxn>
                <a:cxn ang="0">
                  <a:pos x="6328" y="1477"/>
                </a:cxn>
                <a:cxn ang="0">
                  <a:pos x="6328" y="1536"/>
                </a:cxn>
                <a:cxn ang="0">
                  <a:pos x="1" y="1642"/>
                </a:cxn>
                <a:cxn ang="0">
                  <a:pos x="1" y="1689"/>
                </a:cxn>
                <a:cxn ang="0">
                  <a:pos x="6328" y="1794"/>
                </a:cxn>
                <a:cxn ang="0">
                  <a:pos x="6328" y="1853"/>
                </a:cxn>
                <a:cxn ang="0">
                  <a:pos x="1" y="1959"/>
                </a:cxn>
                <a:cxn ang="0">
                  <a:pos x="1" y="2005"/>
                </a:cxn>
                <a:cxn ang="0">
                  <a:pos x="6328" y="2112"/>
                </a:cxn>
                <a:cxn ang="0">
                  <a:pos x="6328" y="2169"/>
                </a:cxn>
                <a:cxn ang="0">
                  <a:pos x="1" y="2275"/>
                </a:cxn>
                <a:cxn ang="0">
                  <a:pos x="1" y="2322"/>
                </a:cxn>
                <a:cxn ang="0">
                  <a:pos x="6328" y="2427"/>
                </a:cxn>
                <a:cxn ang="0">
                  <a:pos x="6328" y="2487"/>
                </a:cxn>
                <a:cxn ang="0">
                  <a:pos x="1" y="2592"/>
                </a:cxn>
                <a:cxn ang="0">
                  <a:pos x="1" y="2639"/>
                </a:cxn>
                <a:cxn ang="0">
                  <a:pos x="6328" y="2744"/>
                </a:cxn>
                <a:cxn ang="0">
                  <a:pos x="6328" y="2803"/>
                </a:cxn>
                <a:cxn ang="0">
                  <a:pos x="1" y="2909"/>
                </a:cxn>
                <a:cxn ang="0">
                  <a:pos x="1" y="2955"/>
                </a:cxn>
                <a:cxn ang="0">
                  <a:pos x="6328" y="3061"/>
                </a:cxn>
                <a:cxn ang="0">
                  <a:pos x="6328" y="3119"/>
                </a:cxn>
                <a:cxn ang="0">
                  <a:pos x="1" y="3226"/>
                </a:cxn>
                <a:cxn ang="0">
                  <a:pos x="1" y="3272"/>
                </a:cxn>
                <a:cxn ang="0">
                  <a:pos x="6328" y="3378"/>
                </a:cxn>
                <a:cxn ang="0">
                  <a:pos x="6328" y="3436"/>
                </a:cxn>
                <a:cxn ang="0">
                  <a:pos x="1" y="3542"/>
                </a:cxn>
                <a:cxn ang="0">
                  <a:pos x="1" y="3589"/>
                </a:cxn>
                <a:cxn ang="0">
                  <a:pos x="6328" y="3695"/>
                </a:cxn>
                <a:cxn ang="0">
                  <a:pos x="6328" y="3754"/>
                </a:cxn>
              </a:cxnLst>
              <a:rect l="0" t="0" r="r" b="b"/>
              <a:pathLst>
                <a:path w="6329" h="4072">
                  <a:moveTo>
                    <a:pt x="6328" y="3801"/>
                  </a:moveTo>
                  <a:lnTo>
                    <a:pt x="1" y="3800"/>
                  </a:lnTo>
                  <a:lnTo>
                    <a:pt x="1" y="3858"/>
                  </a:lnTo>
                  <a:lnTo>
                    <a:pt x="6328" y="3858"/>
                  </a:lnTo>
                  <a:lnTo>
                    <a:pt x="6328" y="3905"/>
                  </a:lnTo>
                  <a:lnTo>
                    <a:pt x="1" y="3906"/>
                  </a:lnTo>
                  <a:lnTo>
                    <a:pt x="1" y="3964"/>
                  </a:lnTo>
                  <a:lnTo>
                    <a:pt x="6328" y="3964"/>
                  </a:lnTo>
                  <a:lnTo>
                    <a:pt x="6328" y="4012"/>
                  </a:lnTo>
                  <a:lnTo>
                    <a:pt x="1" y="4011"/>
                  </a:lnTo>
                  <a:lnTo>
                    <a:pt x="1" y="4071"/>
                  </a:lnTo>
                  <a:lnTo>
                    <a:pt x="6328" y="4071"/>
                  </a:lnTo>
                  <a:lnTo>
                    <a:pt x="6328" y="0"/>
                  </a:lnTo>
                  <a:lnTo>
                    <a:pt x="1" y="0"/>
                  </a:lnTo>
                  <a:lnTo>
                    <a:pt x="1" y="59"/>
                  </a:lnTo>
                  <a:lnTo>
                    <a:pt x="6328" y="58"/>
                  </a:lnTo>
                  <a:lnTo>
                    <a:pt x="6328" y="105"/>
                  </a:lnTo>
                  <a:lnTo>
                    <a:pt x="1" y="105"/>
                  </a:lnTo>
                  <a:lnTo>
                    <a:pt x="1" y="164"/>
                  </a:lnTo>
                  <a:lnTo>
                    <a:pt x="6328" y="165"/>
                  </a:lnTo>
                  <a:lnTo>
                    <a:pt x="6328" y="211"/>
                  </a:lnTo>
                  <a:lnTo>
                    <a:pt x="1" y="211"/>
                  </a:lnTo>
                  <a:lnTo>
                    <a:pt x="1" y="269"/>
                  </a:lnTo>
                  <a:lnTo>
                    <a:pt x="6328" y="270"/>
                  </a:lnTo>
                  <a:lnTo>
                    <a:pt x="6328" y="316"/>
                  </a:lnTo>
                  <a:lnTo>
                    <a:pt x="1" y="316"/>
                  </a:lnTo>
                  <a:lnTo>
                    <a:pt x="1" y="375"/>
                  </a:lnTo>
                  <a:lnTo>
                    <a:pt x="6328" y="375"/>
                  </a:lnTo>
                  <a:lnTo>
                    <a:pt x="6328" y="422"/>
                  </a:lnTo>
                  <a:lnTo>
                    <a:pt x="1" y="422"/>
                  </a:lnTo>
                  <a:lnTo>
                    <a:pt x="1" y="480"/>
                  </a:lnTo>
                  <a:lnTo>
                    <a:pt x="6328" y="481"/>
                  </a:lnTo>
                  <a:lnTo>
                    <a:pt x="6328" y="527"/>
                  </a:lnTo>
                  <a:lnTo>
                    <a:pt x="1" y="527"/>
                  </a:lnTo>
                  <a:lnTo>
                    <a:pt x="1" y="586"/>
                  </a:lnTo>
                  <a:lnTo>
                    <a:pt x="6328" y="586"/>
                  </a:lnTo>
                  <a:lnTo>
                    <a:pt x="6328" y="633"/>
                  </a:lnTo>
                  <a:lnTo>
                    <a:pt x="1" y="633"/>
                  </a:lnTo>
                  <a:lnTo>
                    <a:pt x="1" y="692"/>
                  </a:lnTo>
                  <a:lnTo>
                    <a:pt x="6328" y="692"/>
                  </a:lnTo>
                  <a:lnTo>
                    <a:pt x="6328" y="738"/>
                  </a:lnTo>
                  <a:lnTo>
                    <a:pt x="1" y="738"/>
                  </a:lnTo>
                  <a:lnTo>
                    <a:pt x="1" y="797"/>
                  </a:lnTo>
                  <a:lnTo>
                    <a:pt x="6328" y="798"/>
                  </a:lnTo>
                  <a:lnTo>
                    <a:pt x="6328" y="845"/>
                  </a:lnTo>
                  <a:lnTo>
                    <a:pt x="1" y="844"/>
                  </a:lnTo>
                  <a:lnTo>
                    <a:pt x="1" y="904"/>
                  </a:lnTo>
                  <a:lnTo>
                    <a:pt x="6328" y="904"/>
                  </a:lnTo>
                  <a:lnTo>
                    <a:pt x="6328" y="951"/>
                  </a:lnTo>
                  <a:lnTo>
                    <a:pt x="1" y="950"/>
                  </a:lnTo>
                  <a:lnTo>
                    <a:pt x="1" y="1008"/>
                  </a:lnTo>
                  <a:lnTo>
                    <a:pt x="6328" y="1009"/>
                  </a:lnTo>
                  <a:lnTo>
                    <a:pt x="6328" y="1055"/>
                  </a:lnTo>
                  <a:lnTo>
                    <a:pt x="1" y="1055"/>
                  </a:lnTo>
                  <a:lnTo>
                    <a:pt x="1" y="1114"/>
                  </a:lnTo>
                  <a:lnTo>
                    <a:pt x="6328" y="1114"/>
                  </a:lnTo>
                  <a:lnTo>
                    <a:pt x="6328" y="1161"/>
                  </a:lnTo>
                  <a:lnTo>
                    <a:pt x="1" y="1161"/>
                  </a:lnTo>
                  <a:lnTo>
                    <a:pt x="1" y="1219"/>
                  </a:lnTo>
                  <a:lnTo>
                    <a:pt x="6328" y="1219"/>
                  </a:lnTo>
                  <a:lnTo>
                    <a:pt x="6328" y="1266"/>
                  </a:lnTo>
                  <a:lnTo>
                    <a:pt x="1" y="1267"/>
                  </a:lnTo>
                  <a:lnTo>
                    <a:pt x="1" y="1326"/>
                  </a:lnTo>
                  <a:lnTo>
                    <a:pt x="6328" y="1325"/>
                  </a:lnTo>
                  <a:lnTo>
                    <a:pt x="6328" y="1372"/>
                  </a:lnTo>
                  <a:lnTo>
                    <a:pt x="1" y="1372"/>
                  </a:lnTo>
                  <a:lnTo>
                    <a:pt x="1" y="1431"/>
                  </a:lnTo>
                  <a:lnTo>
                    <a:pt x="6328" y="1430"/>
                  </a:lnTo>
                  <a:lnTo>
                    <a:pt x="6328" y="1477"/>
                  </a:lnTo>
                  <a:lnTo>
                    <a:pt x="1" y="1477"/>
                  </a:lnTo>
                  <a:lnTo>
                    <a:pt x="1" y="1536"/>
                  </a:lnTo>
                  <a:lnTo>
                    <a:pt x="6328" y="1536"/>
                  </a:lnTo>
                  <a:lnTo>
                    <a:pt x="6328" y="1583"/>
                  </a:lnTo>
                  <a:lnTo>
                    <a:pt x="1" y="1583"/>
                  </a:lnTo>
                  <a:lnTo>
                    <a:pt x="1" y="1642"/>
                  </a:lnTo>
                  <a:lnTo>
                    <a:pt x="6328" y="1643"/>
                  </a:lnTo>
                  <a:lnTo>
                    <a:pt x="6328" y="1689"/>
                  </a:lnTo>
                  <a:lnTo>
                    <a:pt x="1" y="1689"/>
                  </a:lnTo>
                  <a:lnTo>
                    <a:pt x="1" y="1748"/>
                  </a:lnTo>
                  <a:lnTo>
                    <a:pt x="6328" y="1748"/>
                  </a:lnTo>
                  <a:lnTo>
                    <a:pt x="6328" y="1794"/>
                  </a:lnTo>
                  <a:lnTo>
                    <a:pt x="1" y="1794"/>
                  </a:lnTo>
                  <a:lnTo>
                    <a:pt x="1" y="1853"/>
                  </a:lnTo>
                  <a:lnTo>
                    <a:pt x="6328" y="1853"/>
                  </a:lnTo>
                  <a:lnTo>
                    <a:pt x="6328" y="1900"/>
                  </a:lnTo>
                  <a:lnTo>
                    <a:pt x="1" y="1900"/>
                  </a:lnTo>
                  <a:lnTo>
                    <a:pt x="1" y="1959"/>
                  </a:lnTo>
                  <a:lnTo>
                    <a:pt x="6328" y="1958"/>
                  </a:lnTo>
                  <a:lnTo>
                    <a:pt x="6328" y="2005"/>
                  </a:lnTo>
                  <a:lnTo>
                    <a:pt x="1" y="2005"/>
                  </a:lnTo>
                  <a:lnTo>
                    <a:pt x="1" y="2065"/>
                  </a:lnTo>
                  <a:lnTo>
                    <a:pt x="6328" y="2064"/>
                  </a:lnTo>
                  <a:lnTo>
                    <a:pt x="6328" y="2112"/>
                  </a:lnTo>
                  <a:lnTo>
                    <a:pt x="1" y="2111"/>
                  </a:lnTo>
                  <a:lnTo>
                    <a:pt x="1" y="2169"/>
                  </a:lnTo>
                  <a:lnTo>
                    <a:pt x="6328" y="2169"/>
                  </a:lnTo>
                  <a:lnTo>
                    <a:pt x="6328" y="2216"/>
                  </a:lnTo>
                  <a:lnTo>
                    <a:pt x="1" y="2216"/>
                  </a:lnTo>
                  <a:lnTo>
                    <a:pt x="1" y="2275"/>
                  </a:lnTo>
                  <a:lnTo>
                    <a:pt x="6328" y="2275"/>
                  </a:lnTo>
                  <a:lnTo>
                    <a:pt x="6328" y="2322"/>
                  </a:lnTo>
                  <a:lnTo>
                    <a:pt x="1" y="2322"/>
                  </a:lnTo>
                  <a:lnTo>
                    <a:pt x="1" y="2381"/>
                  </a:lnTo>
                  <a:lnTo>
                    <a:pt x="6328" y="2381"/>
                  </a:lnTo>
                  <a:lnTo>
                    <a:pt x="6328" y="2427"/>
                  </a:lnTo>
                  <a:lnTo>
                    <a:pt x="1" y="2427"/>
                  </a:lnTo>
                  <a:lnTo>
                    <a:pt x="1" y="2487"/>
                  </a:lnTo>
                  <a:lnTo>
                    <a:pt x="6328" y="2487"/>
                  </a:lnTo>
                  <a:lnTo>
                    <a:pt x="6328" y="2533"/>
                  </a:lnTo>
                  <a:lnTo>
                    <a:pt x="1" y="2533"/>
                  </a:lnTo>
                  <a:lnTo>
                    <a:pt x="1" y="2592"/>
                  </a:lnTo>
                  <a:lnTo>
                    <a:pt x="6328" y="2592"/>
                  </a:lnTo>
                  <a:lnTo>
                    <a:pt x="6328" y="2639"/>
                  </a:lnTo>
                  <a:lnTo>
                    <a:pt x="1" y="2639"/>
                  </a:lnTo>
                  <a:lnTo>
                    <a:pt x="1" y="2698"/>
                  </a:lnTo>
                  <a:lnTo>
                    <a:pt x="6328" y="2697"/>
                  </a:lnTo>
                  <a:lnTo>
                    <a:pt x="6328" y="2744"/>
                  </a:lnTo>
                  <a:lnTo>
                    <a:pt x="1" y="2744"/>
                  </a:lnTo>
                  <a:lnTo>
                    <a:pt x="1" y="2803"/>
                  </a:lnTo>
                  <a:lnTo>
                    <a:pt x="6328" y="2803"/>
                  </a:lnTo>
                  <a:lnTo>
                    <a:pt x="6328" y="2851"/>
                  </a:lnTo>
                  <a:lnTo>
                    <a:pt x="0" y="2851"/>
                  </a:lnTo>
                  <a:lnTo>
                    <a:pt x="1" y="2909"/>
                  </a:lnTo>
                  <a:lnTo>
                    <a:pt x="6328" y="2908"/>
                  </a:lnTo>
                  <a:lnTo>
                    <a:pt x="6328" y="2955"/>
                  </a:lnTo>
                  <a:lnTo>
                    <a:pt x="1" y="2955"/>
                  </a:lnTo>
                  <a:lnTo>
                    <a:pt x="1" y="3014"/>
                  </a:lnTo>
                  <a:lnTo>
                    <a:pt x="6328" y="3014"/>
                  </a:lnTo>
                  <a:lnTo>
                    <a:pt x="6328" y="3061"/>
                  </a:lnTo>
                  <a:lnTo>
                    <a:pt x="1" y="3061"/>
                  </a:lnTo>
                  <a:lnTo>
                    <a:pt x="1" y="3119"/>
                  </a:lnTo>
                  <a:lnTo>
                    <a:pt x="6328" y="3119"/>
                  </a:lnTo>
                  <a:lnTo>
                    <a:pt x="6328" y="3166"/>
                  </a:lnTo>
                  <a:lnTo>
                    <a:pt x="1" y="3166"/>
                  </a:lnTo>
                  <a:lnTo>
                    <a:pt x="1" y="3226"/>
                  </a:lnTo>
                  <a:lnTo>
                    <a:pt x="6328" y="3225"/>
                  </a:lnTo>
                  <a:lnTo>
                    <a:pt x="6328" y="3272"/>
                  </a:lnTo>
                  <a:lnTo>
                    <a:pt x="1" y="3272"/>
                  </a:lnTo>
                  <a:lnTo>
                    <a:pt x="1" y="3331"/>
                  </a:lnTo>
                  <a:lnTo>
                    <a:pt x="6328" y="3332"/>
                  </a:lnTo>
                  <a:lnTo>
                    <a:pt x="6328" y="3378"/>
                  </a:lnTo>
                  <a:lnTo>
                    <a:pt x="1" y="3378"/>
                  </a:lnTo>
                  <a:lnTo>
                    <a:pt x="1" y="3437"/>
                  </a:lnTo>
                  <a:lnTo>
                    <a:pt x="6328" y="3436"/>
                  </a:lnTo>
                  <a:lnTo>
                    <a:pt x="6328" y="3484"/>
                  </a:lnTo>
                  <a:lnTo>
                    <a:pt x="1" y="3484"/>
                  </a:lnTo>
                  <a:lnTo>
                    <a:pt x="1" y="3542"/>
                  </a:lnTo>
                  <a:lnTo>
                    <a:pt x="6328" y="3543"/>
                  </a:lnTo>
                  <a:lnTo>
                    <a:pt x="6328" y="3590"/>
                  </a:lnTo>
                  <a:lnTo>
                    <a:pt x="1" y="3589"/>
                  </a:lnTo>
                  <a:lnTo>
                    <a:pt x="1" y="3648"/>
                  </a:lnTo>
                  <a:lnTo>
                    <a:pt x="6328" y="3648"/>
                  </a:lnTo>
                  <a:lnTo>
                    <a:pt x="6328" y="3695"/>
                  </a:lnTo>
                  <a:lnTo>
                    <a:pt x="1" y="3695"/>
                  </a:lnTo>
                  <a:lnTo>
                    <a:pt x="1" y="3754"/>
                  </a:lnTo>
                  <a:lnTo>
                    <a:pt x="6328" y="3754"/>
                  </a:lnTo>
                  <a:lnTo>
                    <a:pt x="6328" y="3801"/>
                  </a:lnTo>
                </a:path>
              </a:pathLst>
            </a:custGeom>
            <a:ln w="9525" cap="rnd">
              <a:noFill/>
              <a:round/>
              <a:headEnd/>
              <a:tailEnd/>
            </a:ln>
            <a:effectLst/>
          </p:spPr>
          <p:txBody>
            <a:bodyPr/>
            <a:lstStyle/>
            <a:p>
              <a:pPr eaLnBrk="0" fontAlgn="base" hangingPunct="0">
                <a:spcBef>
                  <a:spcPct val="0"/>
                </a:spcBef>
                <a:spcAft>
                  <a:spcPct val="0"/>
                </a:spcAft>
                <a:defRPr/>
              </a:pPr>
              <a:endParaRPr lang="en-US" sz="2000" b="1">
                <a:solidFill>
                  <a:srgbClr val="000000"/>
                </a:solidFill>
              </a:endParaRPr>
            </a:p>
          </p:txBody>
        </p:sp>
      </p:grpSp>
      <p:sp>
        <p:nvSpPr>
          <p:cNvPr id="1032" name="Rectangle 8"/>
          <p:cNvSpPr>
            <a:spLocks noGrp="1" noChangeArrowheads="1"/>
          </p:cNvSpPr>
          <p:nvPr>
            <p:ph type="title"/>
          </p:nvPr>
        </p:nvSpPr>
        <p:spPr bwMode="auto">
          <a:xfrm>
            <a:off x="685701" y="609131"/>
            <a:ext cx="7772977" cy="1143541"/>
          </a:xfrm>
          <a:prstGeom prst="rect">
            <a:avLst/>
          </a:prstGeom>
          <a:noFill/>
          <a:ln w="9525">
            <a:noFill/>
            <a:miter lim="800000"/>
            <a:headEnd/>
            <a:tailEnd/>
          </a:ln>
          <a:effectLst/>
        </p:spPr>
        <p:txBody>
          <a:bodyPr vert="horz" wrap="square" lIns="90488" tIns="44450" rIns="90488" bIns="44450" numCol="1" anchor="ctr" anchorCtr="0" compatLnSpc="1">
            <a:prstTxWarp prst="textNoShape">
              <a:avLst/>
            </a:prstTxWarp>
          </a:bodyPr>
          <a:lstStyle/>
          <a:p>
            <a:pPr lvl="0"/>
            <a:r>
              <a:rPr lang="en-US" smtClean="0"/>
              <a:t>Click to edit Master title style</a:t>
            </a:r>
          </a:p>
        </p:txBody>
      </p:sp>
      <p:sp>
        <p:nvSpPr>
          <p:cNvPr id="1033" name="Rectangle 9"/>
          <p:cNvSpPr>
            <a:spLocks noGrp="1" noChangeArrowheads="1"/>
          </p:cNvSpPr>
          <p:nvPr>
            <p:ph type="body" idx="1"/>
          </p:nvPr>
        </p:nvSpPr>
        <p:spPr bwMode="auto">
          <a:xfrm>
            <a:off x="685701" y="1981705"/>
            <a:ext cx="7772977" cy="4114476"/>
          </a:xfrm>
          <a:prstGeom prst="rect">
            <a:avLst/>
          </a:prstGeom>
          <a:noFill/>
          <a:ln w="9525">
            <a:noFill/>
            <a:miter lim="800000"/>
            <a:headEnd/>
            <a:tailEnd/>
          </a:ln>
          <a:effectLst/>
        </p:spPr>
        <p:txBody>
          <a:bodyPr vert="horz" wrap="square" lIns="90488" tIns="44450" rIns="90488" bIns="4445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3743" r:id="rId1"/>
  </p:sldLayoutIdLst>
  <p:txStyles>
    <p:titleStyle>
      <a:lvl1pPr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mj-lt"/>
          <a:ea typeface="+mj-ea"/>
          <a:cs typeface="+mj-cs"/>
        </a:defRPr>
      </a:lvl1pPr>
      <a:lvl2pPr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Arial" charset="0"/>
        </a:defRPr>
      </a:lvl2pPr>
      <a:lvl3pPr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Arial" charset="0"/>
        </a:defRPr>
      </a:lvl3pPr>
      <a:lvl4pPr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Arial" charset="0"/>
        </a:defRPr>
      </a:lvl4pPr>
      <a:lvl5pPr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Arial" charset="0"/>
        </a:defRPr>
      </a:lvl5pPr>
      <a:lvl6pPr marL="457200"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Arial" charset="0"/>
        </a:defRPr>
      </a:lvl6pPr>
      <a:lvl7pPr marL="914400"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Arial" charset="0"/>
        </a:defRPr>
      </a:lvl7pPr>
      <a:lvl8pPr marL="1371600"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Arial" charset="0"/>
        </a:defRPr>
      </a:lvl8pPr>
      <a:lvl9pPr marL="1828800"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Arial" charset="0"/>
        </a:defRPr>
      </a:lvl9pPr>
    </p:titleStyle>
    <p:bodyStyle>
      <a:lvl1pPr marL="334963" indent="-334963" algn="l" defTabSz="873125" rtl="0" eaLnBrk="0" fontAlgn="base" hangingPunct="0">
        <a:spcBef>
          <a:spcPct val="20000"/>
        </a:spcBef>
        <a:spcAft>
          <a:spcPct val="0"/>
        </a:spcAft>
        <a:buClr>
          <a:schemeClr val="tx2"/>
        </a:buClr>
        <a:buSzPct val="75000"/>
        <a:buFont typeface="Monotype Sorts" pitchFamily="2" charset="2"/>
        <a:buChar char="n"/>
        <a:defRPr sz="3100">
          <a:solidFill>
            <a:schemeClr val="tx1"/>
          </a:solidFill>
          <a:effectLst>
            <a:outerShdw blurRad="38100" dist="38100" dir="2700000" algn="tl">
              <a:srgbClr val="000000"/>
            </a:outerShdw>
          </a:effectLst>
          <a:latin typeface="+mn-lt"/>
          <a:ea typeface="+mn-ea"/>
          <a:cs typeface="+mn-cs"/>
        </a:defRPr>
      </a:lvl1pPr>
      <a:lvl2pPr marL="727075" indent="-277813" algn="l" defTabSz="873125" rtl="0" eaLnBrk="0" fontAlgn="base" hangingPunct="0">
        <a:spcBef>
          <a:spcPct val="20000"/>
        </a:spcBef>
        <a:spcAft>
          <a:spcPct val="0"/>
        </a:spcAft>
        <a:buClr>
          <a:schemeClr val="tx2"/>
        </a:buClr>
        <a:buSzPct val="100000"/>
        <a:buChar char="-"/>
        <a:defRPr sz="2700">
          <a:solidFill>
            <a:schemeClr val="tx1"/>
          </a:solidFill>
          <a:effectLst>
            <a:outerShdw blurRad="38100" dist="38100" dir="2700000" algn="tl">
              <a:srgbClr val="000000"/>
            </a:outerShdw>
          </a:effectLst>
          <a:latin typeface="+mn-lt"/>
        </a:defRPr>
      </a:lvl2pPr>
      <a:lvl3pPr marL="1117600" indent="-223838" algn="l" defTabSz="873125"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defRPr>
      </a:lvl3pPr>
      <a:lvl4pPr marL="1565275" indent="-223838" algn="l" defTabSz="873125"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4pPr>
      <a:lvl5pPr marL="2011363" indent="-223838" algn="l" defTabSz="873125"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5pPr>
      <a:lvl6pPr marL="2468563" indent="-223838" algn="l" defTabSz="873125"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6pPr>
      <a:lvl7pPr marL="2925763" indent="-223838" algn="l" defTabSz="873125"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7pPr>
      <a:lvl8pPr marL="3382963" indent="-223838" algn="l" defTabSz="873125"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8pPr>
      <a:lvl9pPr marL="3840163" indent="-223838" algn="l" defTabSz="873125"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29804"/>
                <a:invGamma/>
              </a:schemeClr>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dt" sz="half" idx="2"/>
          </p:nvPr>
        </p:nvSpPr>
        <p:spPr bwMode="auto">
          <a:xfrm>
            <a:off x="685512" y="6249092"/>
            <a:ext cx="1905000" cy="456441"/>
          </a:xfrm>
          <a:prstGeom prst="rect">
            <a:avLst/>
          </a:prstGeom>
          <a:noFill/>
          <a:ln w="9525">
            <a:noFill/>
            <a:miter lim="800000"/>
            <a:headEnd/>
            <a:tailEnd/>
          </a:ln>
          <a:effectLst/>
        </p:spPr>
        <p:txBody>
          <a:bodyPr vert="horz" wrap="none" lIns="90488" tIns="44450" rIns="90488" bIns="44450" numCol="1" anchor="ctr" anchorCtr="0" compatLnSpc="1">
            <a:prstTxWarp prst="textNoShape">
              <a:avLst/>
            </a:prstTxWarp>
          </a:bodyPr>
          <a:lstStyle>
            <a:lvl1pPr>
              <a:defRPr sz="1400" b="0">
                <a:solidFill>
                  <a:schemeClr val="tx1"/>
                </a:solidFill>
                <a:latin typeface="Times New Roman" pitchFamily="18" charset="0"/>
              </a:defRPr>
            </a:lvl1pPr>
          </a:lstStyle>
          <a:p>
            <a:pPr eaLnBrk="0" fontAlgn="base" hangingPunct="0">
              <a:spcBef>
                <a:spcPct val="0"/>
              </a:spcBef>
              <a:spcAft>
                <a:spcPct val="0"/>
              </a:spcAft>
            </a:pPr>
            <a:endParaRPr lang="en-US">
              <a:solidFill>
                <a:srgbClr val="C1CEFF"/>
              </a:solidFill>
            </a:endParaRPr>
          </a:p>
        </p:txBody>
      </p:sp>
      <p:sp>
        <p:nvSpPr>
          <p:cNvPr id="1027" name="Rectangle 3"/>
          <p:cNvSpPr>
            <a:spLocks noGrp="1" noChangeArrowheads="1"/>
          </p:cNvSpPr>
          <p:nvPr>
            <p:ph type="ftr" sz="quarter" idx="3"/>
          </p:nvPr>
        </p:nvSpPr>
        <p:spPr bwMode="auto">
          <a:xfrm>
            <a:off x="3124678" y="6249092"/>
            <a:ext cx="2895023" cy="456441"/>
          </a:xfrm>
          <a:prstGeom prst="rect">
            <a:avLst/>
          </a:prstGeom>
          <a:noFill/>
          <a:ln w="9525">
            <a:noFill/>
            <a:miter lim="800000"/>
            <a:headEnd/>
            <a:tailEnd/>
          </a:ln>
          <a:effectLst/>
        </p:spPr>
        <p:txBody>
          <a:bodyPr vert="horz" wrap="none" lIns="90488" tIns="44450" rIns="90488" bIns="44450" numCol="1" anchor="ctr" anchorCtr="0" compatLnSpc="1">
            <a:prstTxWarp prst="textNoShape">
              <a:avLst/>
            </a:prstTxWarp>
          </a:bodyPr>
          <a:lstStyle>
            <a:lvl1pPr algn="ctr">
              <a:defRPr sz="1400" b="0">
                <a:solidFill>
                  <a:schemeClr val="tx1"/>
                </a:solidFill>
                <a:latin typeface="Times New Roman" pitchFamily="18" charset="0"/>
              </a:defRPr>
            </a:lvl1pPr>
          </a:lstStyle>
          <a:p>
            <a:pPr eaLnBrk="0" fontAlgn="base" hangingPunct="0">
              <a:spcBef>
                <a:spcPct val="0"/>
              </a:spcBef>
              <a:spcAft>
                <a:spcPct val="0"/>
              </a:spcAft>
            </a:pPr>
            <a:endParaRPr lang="en-US">
              <a:solidFill>
                <a:srgbClr val="C1CEFF"/>
              </a:solidFill>
            </a:endParaRPr>
          </a:p>
        </p:txBody>
      </p:sp>
      <p:sp>
        <p:nvSpPr>
          <p:cNvPr id="1028" name="Rectangle 4"/>
          <p:cNvSpPr>
            <a:spLocks noGrp="1" noChangeArrowheads="1"/>
          </p:cNvSpPr>
          <p:nvPr>
            <p:ph type="sldNum" sz="quarter" idx="4"/>
          </p:nvPr>
        </p:nvSpPr>
        <p:spPr bwMode="auto">
          <a:xfrm>
            <a:off x="6553489" y="6249092"/>
            <a:ext cx="1905000" cy="456441"/>
          </a:xfrm>
          <a:prstGeom prst="rect">
            <a:avLst/>
          </a:prstGeom>
          <a:noFill/>
          <a:ln w="9525">
            <a:noFill/>
            <a:miter lim="800000"/>
            <a:headEnd/>
            <a:tailEnd/>
          </a:ln>
          <a:effectLst/>
        </p:spPr>
        <p:txBody>
          <a:bodyPr vert="horz" wrap="none" lIns="90488" tIns="44450" rIns="90488" bIns="44450" numCol="1" anchor="ctr" anchorCtr="0" compatLnSpc="1">
            <a:prstTxWarp prst="textNoShape">
              <a:avLst/>
            </a:prstTxWarp>
          </a:bodyPr>
          <a:lstStyle>
            <a:lvl1pPr algn="r">
              <a:defRPr sz="1400" b="0">
                <a:solidFill>
                  <a:schemeClr val="tx1"/>
                </a:solidFill>
                <a:latin typeface="Times New Roman" pitchFamily="18" charset="0"/>
              </a:defRPr>
            </a:lvl1pPr>
          </a:lstStyle>
          <a:p>
            <a:pPr eaLnBrk="0" fontAlgn="base" hangingPunct="0">
              <a:spcBef>
                <a:spcPct val="0"/>
              </a:spcBef>
              <a:spcAft>
                <a:spcPct val="0"/>
              </a:spcAft>
            </a:pPr>
            <a:fld id="{B1B67A5A-9A04-4C99-9BAF-6B35B5421329}" type="slidenum">
              <a:rPr lang="en-US">
                <a:solidFill>
                  <a:srgbClr val="C1CEFF"/>
                </a:solidFill>
              </a:rPr>
              <a:pPr eaLnBrk="0" fontAlgn="base" hangingPunct="0">
                <a:spcBef>
                  <a:spcPct val="0"/>
                </a:spcBef>
                <a:spcAft>
                  <a:spcPct val="0"/>
                </a:spcAft>
              </a:pPr>
              <a:t>‹#›</a:t>
            </a:fld>
            <a:endParaRPr lang="en-US">
              <a:solidFill>
                <a:srgbClr val="C1CEFF"/>
              </a:solidFill>
            </a:endParaRPr>
          </a:p>
        </p:txBody>
      </p:sp>
      <p:grpSp>
        <p:nvGrpSpPr>
          <p:cNvPr id="3" name="Group 7"/>
          <p:cNvGrpSpPr>
            <a:grpSpLocks/>
          </p:cNvGrpSpPr>
          <p:nvPr/>
        </p:nvGrpSpPr>
        <p:grpSpPr bwMode="auto">
          <a:xfrm>
            <a:off x="0" y="222"/>
            <a:ext cx="9133898" cy="6845005"/>
            <a:chOff x="0" y="0"/>
            <a:chExt cx="6329" cy="4214"/>
          </a:xfrm>
        </p:grpSpPr>
        <p:sp>
          <p:nvSpPr>
            <p:cNvPr id="2" name="Rectangle 5"/>
            <p:cNvSpPr>
              <a:spLocks noChangeArrowheads="1"/>
            </p:cNvSpPr>
            <p:nvPr/>
          </p:nvSpPr>
          <p:spPr bwMode="auto">
            <a:xfrm>
              <a:off x="0" y="0"/>
              <a:ext cx="6328" cy="4214"/>
            </a:xfrm>
            <a:prstGeom prst="rect">
              <a:avLst/>
            </a:prstGeom>
            <a:gradFill rotWithShape="0">
              <a:gsLst>
                <a:gs pos="0">
                  <a:srgbClr val="063DE8"/>
                </a:gs>
                <a:gs pos="100000">
                  <a:srgbClr val="063DE8">
                    <a:gamma/>
                    <a:shade val="29804"/>
                    <a:invGamma/>
                  </a:srgbClr>
                </a:gs>
              </a:gsLst>
              <a:lin ang="0" scaled="1"/>
            </a:gradFill>
            <a:ln w="9525">
              <a:noFill/>
              <a:miter lim="800000"/>
              <a:headEnd/>
              <a:tailEnd/>
            </a:ln>
            <a:effectLst/>
          </p:spPr>
          <p:txBody>
            <a:bodyPr wrap="none" anchor="ctr"/>
            <a:lstStyle/>
            <a:p>
              <a:pPr eaLnBrk="0" fontAlgn="base" hangingPunct="0">
                <a:spcBef>
                  <a:spcPct val="0"/>
                </a:spcBef>
                <a:spcAft>
                  <a:spcPct val="0"/>
                </a:spcAft>
                <a:defRPr/>
              </a:pPr>
              <a:endParaRPr lang="en-US" sz="2000" b="1">
                <a:solidFill>
                  <a:srgbClr val="000000"/>
                </a:solidFill>
              </a:endParaRPr>
            </a:p>
          </p:txBody>
        </p:sp>
        <p:sp useBgFill="1">
          <p:nvSpPr>
            <p:cNvPr id="1030" name="Freeform 6"/>
            <p:cNvSpPr>
              <a:spLocks/>
            </p:cNvSpPr>
            <p:nvPr/>
          </p:nvSpPr>
          <p:spPr bwMode="auto">
            <a:xfrm>
              <a:off x="0" y="71"/>
              <a:ext cx="6329" cy="4072"/>
            </a:xfrm>
            <a:custGeom>
              <a:avLst/>
              <a:gdLst/>
              <a:ahLst/>
              <a:cxnLst>
                <a:cxn ang="0">
                  <a:pos x="1" y="3858"/>
                </a:cxn>
                <a:cxn ang="0">
                  <a:pos x="1" y="3906"/>
                </a:cxn>
                <a:cxn ang="0">
                  <a:pos x="6328" y="4012"/>
                </a:cxn>
                <a:cxn ang="0">
                  <a:pos x="6328" y="4071"/>
                </a:cxn>
                <a:cxn ang="0">
                  <a:pos x="1" y="59"/>
                </a:cxn>
                <a:cxn ang="0">
                  <a:pos x="1" y="105"/>
                </a:cxn>
                <a:cxn ang="0">
                  <a:pos x="6328" y="211"/>
                </a:cxn>
                <a:cxn ang="0">
                  <a:pos x="6328" y="270"/>
                </a:cxn>
                <a:cxn ang="0">
                  <a:pos x="1" y="375"/>
                </a:cxn>
                <a:cxn ang="0">
                  <a:pos x="1" y="422"/>
                </a:cxn>
                <a:cxn ang="0">
                  <a:pos x="6328" y="527"/>
                </a:cxn>
                <a:cxn ang="0">
                  <a:pos x="6328" y="586"/>
                </a:cxn>
                <a:cxn ang="0">
                  <a:pos x="1" y="692"/>
                </a:cxn>
                <a:cxn ang="0">
                  <a:pos x="1" y="738"/>
                </a:cxn>
                <a:cxn ang="0">
                  <a:pos x="6328" y="845"/>
                </a:cxn>
                <a:cxn ang="0">
                  <a:pos x="6328" y="904"/>
                </a:cxn>
                <a:cxn ang="0">
                  <a:pos x="1" y="1008"/>
                </a:cxn>
                <a:cxn ang="0">
                  <a:pos x="1" y="1055"/>
                </a:cxn>
                <a:cxn ang="0">
                  <a:pos x="6328" y="1161"/>
                </a:cxn>
                <a:cxn ang="0">
                  <a:pos x="6328" y="1219"/>
                </a:cxn>
                <a:cxn ang="0">
                  <a:pos x="1" y="1326"/>
                </a:cxn>
                <a:cxn ang="0">
                  <a:pos x="1" y="1372"/>
                </a:cxn>
                <a:cxn ang="0">
                  <a:pos x="6328" y="1477"/>
                </a:cxn>
                <a:cxn ang="0">
                  <a:pos x="6328" y="1536"/>
                </a:cxn>
                <a:cxn ang="0">
                  <a:pos x="1" y="1642"/>
                </a:cxn>
                <a:cxn ang="0">
                  <a:pos x="1" y="1689"/>
                </a:cxn>
                <a:cxn ang="0">
                  <a:pos x="6328" y="1794"/>
                </a:cxn>
                <a:cxn ang="0">
                  <a:pos x="6328" y="1853"/>
                </a:cxn>
                <a:cxn ang="0">
                  <a:pos x="1" y="1959"/>
                </a:cxn>
                <a:cxn ang="0">
                  <a:pos x="1" y="2005"/>
                </a:cxn>
                <a:cxn ang="0">
                  <a:pos x="6328" y="2112"/>
                </a:cxn>
                <a:cxn ang="0">
                  <a:pos x="6328" y="2169"/>
                </a:cxn>
                <a:cxn ang="0">
                  <a:pos x="1" y="2275"/>
                </a:cxn>
                <a:cxn ang="0">
                  <a:pos x="1" y="2322"/>
                </a:cxn>
                <a:cxn ang="0">
                  <a:pos x="6328" y="2427"/>
                </a:cxn>
                <a:cxn ang="0">
                  <a:pos x="6328" y="2487"/>
                </a:cxn>
                <a:cxn ang="0">
                  <a:pos x="1" y="2592"/>
                </a:cxn>
                <a:cxn ang="0">
                  <a:pos x="1" y="2639"/>
                </a:cxn>
                <a:cxn ang="0">
                  <a:pos x="6328" y="2744"/>
                </a:cxn>
                <a:cxn ang="0">
                  <a:pos x="6328" y="2803"/>
                </a:cxn>
                <a:cxn ang="0">
                  <a:pos x="1" y="2909"/>
                </a:cxn>
                <a:cxn ang="0">
                  <a:pos x="1" y="2955"/>
                </a:cxn>
                <a:cxn ang="0">
                  <a:pos x="6328" y="3061"/>
                </a:cxn>
                <a:cxn ang="0">
                  <a:pos x="6328" y="3119"/>
                </a:cxn>
                <a:cxn ang="0">
                  <a:pos x="1" y="3226"/>
                </a:cxn>
                <a:cxn ang="0">
                  <a:pos x="1" y="3272"/>
                </a:cxn>
                <a:cxn ang="0">
                  <a:pos x="6328" y="3378"/>
                </a:cxn>
                <a:cxn ang="0">
                  <a:pos x="6328" y="3436"/>
                </a:cxn>
                <a:cxn ang="0">
                  <a:pos x="1" y="3542"/>
                </a:cxn>
                <a:cxn ang="0">
                  <a:pos x="1" y="3589"/>
                </a:cxn>
                <a:cxn ang="0">
                  <a:pos x="6328" y="3695"/>
                </a:cxn>
                <a:cxn ang="0">
                  <a:pos x="6328" y="3754"/>
                </a:cxn>
              </a:cxnLst>
              <a:rect l="0" t="0" r="r" b="b"/>
              <a:pathLst>
                <a:path w="6329" h="4072">
                  <a:moveTo>
                    <a:pt x="6328" y="3801"/>
                  </a:moveTo>
                  <a:lnTo>
                    <a:pt x="1" y="3800"/>
                  </a:lnTo>
                  <a:lnTo>
                    <a:pt x="1" y="3858"/>
                  </a:lnTo>
                  <a:lnTo>
                    <a:pt x="6328" y="3858"/>
                  </a:lnTo>
                  <a:lnTo>
                    <a:pt x="6328" y="3905"/>
                  </a:lnTo>
                  <a:lnTo>
                    <a:pt x="1" y="3906"/>
                  </a:lnTo>
                  <a:lnTo>
                    <a:pt x="1" y="3964"/>
                  </a:lnTo>
                  <a:lnTo>
                    <a:pt x="6328" y="3964"/>
                  </a:lnTo>
                  <a:lnTo>
                    <a:pt x="6328" y="4012"/>
                  </a:lnTo>
                  <a:lnTo>
                    <a:pt x="1" y="4011"/>
                  </a:lnTo>
                  <a:lnTo>
                    <a:pt x="1" y="4071"/>
                  </a:lnTo>
                  <a:lnTo>
                    <a:pt x="6328" y="4071"/>
                  </a:lnTo>
                  <a:lnTo>
                    <a:pt x="6328" y="0"/>
                  </a:lnTo>
                  <a:lnTo>
                    <a:pt x="1" y="0"/>
                  </a:lnTo>
                  <a:lnTo>
                    <a:pt x="1" y="59"/>
                  </a:lnTo>
                  <a:lnTo>
                    <a:pt x="6328" y="58"/>
                  </a:lnTo>
                  <a:lnTo>
                    <a:pt x="6328" y="105"/>
                  </a:lnTo>
                  <a:lnTo>
                    <a:pt x="1" y="105"/>
                  </a:lnTo>
                  <a:lnTo>
                    <a:pt x="1" y="164"/>
                  </a:lnTo>
                  <a:lnTo>
                    <a:pt x="6328" y="165"/>
                  </a:lnTo>
                  <a:lnTo>
                    <a:pt x="6328" y="211"/>
                  </a:lnTo>
                  <a:lnTo>
                    <a:pt x="1" y="211"/>
                  </a:lnTo>
                  <a:lnTo>
                    <a:pt x="1" y="269"/>
                  </a:lnTo>
                  <a:lnTo>
                    <a:pt x="6328" y="270"/>
                  </a:lnTo>
                  <a:lnTo>
                    <a:pt x="6328" y="316"/>
                  </a:lnTo>
                  <a:lnTo>
                    <a:pt x="1" y="316"/>
                  </a:lnTo>
                  <a:lnTo>
                    <a:pt x="1" y="375"/>
                  </a:lnTo>
                  <a:lnTo>
                    <a:pt x="6328" y="375"/>
                  </a:lnTo>
                  <a:lnTo>
                    <a:pt x="6328" y="422"/>
                  </a:lnTo>
                  <a:lnTo>
                    <a:pt x="1" y="422"/>
                  </a:lnTo>
                  <a:lnTo>
                    <a:pt x="1" y="480"/>
                  </a:lnTo>
                  <a:lnTo>
                    <a:pt x="6328" y="481"/>
                  </a:lnTo>
                  <a:lnTo>
                    <a:pt x="6328" y="527"/>
                  </a:lnTo>
                  <a:lnTo>
                    <a:pt x="1" y="527"/>
                  </a:lnTo>
                  <a:lnTo>
                    <a:pt x="1" y="586"/>
                  </a:lnTo>
                  <a:lnTo>
                    <a:pt x="6328" y="586"/>
                  </a:lnTo>
                  <a:lnTo>
                    <a:pt x="6328" y="633"/>
                  </a:lnTo>
                  <a:lnTo>
                    <a:pt x="1" y="633"/>
                  </a:lnTo>
                  <a:lnTo>
                    <a:pt x="1" y="692"/>
                  </a:lnTo>
                  <a:lnTo>
                    <a:pt x="6328" y="692"/>
                  </a:lnTo>
                  <a:lnTo>
                    <a:pt x="6328" y="738"/>
                  </a:lnTo>
                  <a:lnTo>
                    <a:pt x="1" y="738"/>
                  </a:lnTo>
                  <a:lnTo>
                    <a:pt x="1" y="797"/>
                  </a:lnTo>
                  <a:lnTo>
                    <a:pt x="6328" y="798"/>
                  </a:lnTo>
                  <a:lnTo>
                    <a:pt x="6328" y="845"/>
                  </a:lnTo>
                  <a:lnTo>
                    <a:pt x="1" y="844"/>
                  </a:lnTo>
                  <a:lnTo>
                    <a:pt x="1" y="904"/>
                  </a:lnTo>
                  <a:lnTo>
                    <a:pt x="6328" y="904"/>
                  </a:lnTo>
                  <a:lnTo>
                    <a:pt x="6328" y="951"/>
                  </a:lnTo>
                  <a:lnTo>
                    <a:pt x="1" y="950"/>
                  </a:lnTo>
                  <a:lnTo>
                    <a:pt x="1" y="1008"/>
                  </a:lnTo>
                  <a:lnTo>
                    <a:pt x="6328" y="1009"/>
                  </a:lnTo>
                  <a:lnTo>
                    <a:pt x="6328" y="1055"/>
                  </a:lnTo>
                  <a:lnTo>
                    <a:pt x="1" y="1055"/>
                  </a:lnTo>
                  <a:lnTo>
                    <a:pt x="1" y="1114"/>
                  </a:lnTo>
                  <a:lnTo>
                    <a:pt x="6328" y="1114"/>
                  </a:lnTo>
                  <a:lnTo>
                    <a:pt x="6328" y="1161"/>
                  </a:lnTo>
                  <a:lnTo>
                    <a:pt x="1" y="1161"/>
                  </a:lnTo>
                  <a:lnTo>
                    <a:pt x="1" y="1219"/>
                  </a:lnTo>
                  <a:lnTo>
                    <a:pt x="6328" y="1219"/>
                  </a:lnTo>
                  <a:lnTo>
                    <a:pt x="6328" y="1266"/>
                  </a:lnTo>
                  <a:lnTo>
                    <a:pt x="1" y="1267"/>
                  </a:lnTo>
                  <a:lnTo>
                    <a:pt x="1" y="1326"/>
                  </a:lnTo>
                  <a:lnTo>
                    <a:pt x="6328" y="1325"/>
                  </a:lnTo>
                  <a:lnTo>
                    <a:pt x="6328" y="1372"/>
                  </a:lnTo>
                  <a:lnTo>
                    <a:pt x="1" y="1372"/>
                  </a:lnTo>
                  <a:lnTo>
                    <a:pt x="1" y="1431"/>
                  </a:lnTo>
                  <a:lnTo>
                    <a:pt x="6328" y="1430"/>
                  </a:lnTo>
                  <a:lnTo>
                    <a:pt x="6328" y="1477"/>
                  </a:lnTo>
                  <a:lnTo>
                    <a:pt x="1" y="1477"/>
                  </a:lnTo>
                  <a:lnTo>
                    <a:pt x="1" y="1536"/>
                  </a:lnTo>
                  <a:lnTo>
                    <a:pt x="6328" y="1536"/>
                  </a:lnTo>
                  <a:lnTo>
                    <a:pt x="6328" y="1583"/>
                  </a:lnTo>
                  <a:lnTo>
                    <a:pt x="1" y="1583"/>
                  </a:lnTo>
                  <a:lnTo>
                    <a:pt x="1" y="1642"/>
                  </a:lnTo>
                  <a:lnTo>
                    <a:pt x="6328" y="1643"/>
                  </a:lnTo>
                  <a:lnTo>
                    <a:pt x="6328" y="1689"/>
                  </a:lnTo>
                  <a:lnTo>
                    <a:pt x="1" y="1689"/>
                  </a:lnTo>
                  <a:lnTo>
                    <a:pt x="1" y="1748"/>
                  </a:lnTo>
                  <a:lnTo>
                    <a:pt x="6328" y="1748"/>
                  </a:lnTo>
                  <a:lnTo>
                    <a:pt x="6328" y="1794"/>
                  </a:lnTo>
                  <a:lnTo>
                    <a:pt x="1" y="1794"/>
                  </a:lnTo>
                  <a:lnTo>
                    <a:pt x="1" y="1853"/>
                  </a:lnTo>
                  <a:lnTo>
                    <a:pt x="6328" y="1853"/>
                  </a:lnTo>
                  <a:lnTo>
                    <a:pt x="6328" y="1900"/>
                  </a:lnTo>
                  <a:lnTo>
                    <a:pt x="1" y="1900"/>
                  </a:lnTo>
                  <a:lnTo>
                    <a:pt x="1" y="1959"/>
                  </a:lnTo>
                  <a:lnTo>
                    <a:pt x="6328" y="1958"/>
                  </a:lnTo>
                  <a:lnTo>
                    <a:pt x="6328" y="2005"/>
                  </a:lnTo>
                  <a:lnTo>
                    <a:pt x="1" y="2005"/>
                  </a:lnTo>
                  <a:lnTo>
                    <a:pt x="1" y="2065"/>
                  </a:lnTo>
                  <a:lnTo>
                    <a:pt x="6328" y="2064"/>
                  </a:lnTo>
                  <a:lnTo>
                    <a:pt x="6328" y="2112"/>
                  </a:lnTo>
                  <a:lnTo>
                    <a:pt x="1" y="2111"/>
                  </a:lnTo>
                  <a:lnTo>
                    <a:pt x="1" y="2169"/>
                  </a:lnTo>
                  <a:lnTo>
                    <a:pt x="6328" y="2169"/>
                  </a:lnTo>
                  <a:lnTo>
                    <a:pt x="6328" y="2216"/>
                  </a:lnTo>
                  <a:lnTo>
                    <a:pt x="1" y="2216"/>
                  </a:lnTo>
                  <a:lnTo>
                    <a:pt x="1" y="2275"/>
                  </a:lnTo>
                  <a:lnTo>
                    <a:pt x="6328" y="2275"/>
                  </a:lnTo>
                  <a:lnTo>
                    <a:pt x="6328" y="2322"/>
                  </a:lnTo>
                  <a:lnTo>
                    <a:pt x="1" y="2322"/>
                  </a:lnTo>
                  <a:lnTo>
                    <a:pt x="1" y="2381"/>
                  </a:lnTo>
                  <a:lnTo>
                    <a:pt x="6328" y="2381"/>
                  </a:lnTo>
                  <a:lnTo>
                    <a:pt x="6328" y="2427"/>
                  </a:lnTo>
                  <a:lnTo>
                    <a:pt x="1" y="2427"/>
                  </a:lnTo>
                  <a:lnTo>
                    <a:pt x="1" y="2487"/>
                  </a:lnTo>
                  <a:lnTo>
                    <a:pt x="6328" y="2487"/>
                  </a:lnTo>
                  <a:lnTo>
                    <a:pt x="6328" y="2533"/>
                  </a:lnTo>
                  <a:lnTo>
                    <a:pt x="1" y="2533"/>
                  </a:lnTo>
                  <a:lnTo>
                    <a:pt x="1" y="2592"/>
                  </a:lnTo>
                  <a:lnTo>
                    <a:pt x="6328" y="2592"/>
                  </a:lnTo>
                  <a:lnTo>
                    <a:pt x="6328" y="2639"/>
                  </a:lnTo>
                  <a:lnTo>
                    <a:pt x="1" y="2639"/>
                  </a:lnTo>
                  <a:lnTo>
                    <a:pt x="1" y="2698"/>
                  </a:lnTo>
                  <a:lnTo>
                    <a:pt x="6328" y="2697"/>
                  </a:lnTo>
                  <a:lnTo>
                    <a:pt x="6328" y="2744"/>
                  </a:lnTo>
                  <a:lnTo>
                    <a:pt x="1" y="2744"/>
                  </a:lnTo>
                  <a:lnTo>
                    <a:pt x="1" y="2803"/>
                  </a:lnTo>
                  <a:lnTo>
                    <a:pt x="6328" y="2803"/>
                  </a:lnTo>
                  <a:lnTo>
                    <a:pt x="6328" y="2851"/>
                  </a:lnTo>
                  <a:lnTo>
                    <a:pt x="0" y="2851"/>
                  </a:lnTo>
                  <a:lnTo>
                    <a:pt x="1" y="2909"/>
                  </a:lnTo>
                  <a:lnTo>
                    <a:pt x="6328" y="2908"/>
                  </a:lnTo>
                  <a:lnTo>
                    <a:pt x="6328" y="2955"/>
                  </a:lnTo>
                  <a:lnTo>
                    <a:pt x="1" y="2955"/>
                  </a:lnTo>
                  <a:lnTo>
                    <a:pt x="1" y="3014"/>
                  </a:lnTo>
                  <a:lnTo>
                    <a:pt x="6328" y="3014"/>
                  </a:lnTo>
                  <a:lnTo>
                    <a:pt x="6328" y="3061"/>
                  </a:lnTo>
                  <a:lnTo>
                    <a:pt x="1" y="3061"/>
                  </a:lnTo>
                  <a:lnTo>
                    <a:pt x="1" y="3119"/>
                  </a:lnTo>
                  <a:lnTo>
                    <a:pt x="6328" y="3119"/>
                  </a:lnTo>
                  <a:lnTo>
                    <a:pt x="6328" y="3166"/>
                  </a:lnTo>
                  <a:lnTo>
                    <a:pt x="1" y="3166"/>
                  </a:lnTo>
                  <a:lnTo>
                    <a:pt x="1" y="3226"/>
                  </a:lnTo>
                  <a:lnTo>
                    <a:pt x="6328" y="3225"/>
                  </a:lnTo>
                  <a:lnTo>
                    <a:pt x="6328" y="3272"/>
                  </a:lnTo>
                  <a:lnTo>
                    <a:pt x="1" y="3272"/>
                  </a:lnTo>
                  <a:lnTo>
                    <a:pt x="1" y="3331"/>
                  </a:lnTo>
                  <a:lnTo>
                    <a:pt x="6328" y="3332"/>
                  </a:lnTo>
                  <a:lnTo>
                    <a:pt x="6328" y="3378"/>
                  </a:lnTo>
                  <a:lnTo>
                    <a:pt x="1" y="3378"/>
                  </a:lnTo>
                  <a:lnTo>
                    <a:pt x="1" y="3437"/>
                  </a:lnTo>
                  <a:lnTo>
                    <a:pt x="6328" y="3436"/>
                  </a:lnTo>
                  <a:lnTo>
                    <a:pt x="6328" y="3484"/>
                  </a:lnTo>
                  <a:lnTo>
                    <a:pt x="1" y="3484"/>
                  </a:lnTo>
                  <a:lnTo>
                    <a:pt x="1" y="3542"/>
                  </a:lnTo>
                  <a:lnTo>
                    <a:pt x="6328" y="3543"/>
                  </a:lnTo>
                  <a:lnTo>
                    <a:pt x="6328" y="3590"/>
                  </a:lnTo>
                  <a:lnTo>
                    <a:pt x="1" y="3589"/>
                  </a:lnTo>
                  <a:lnTo>
                    <a:pt x="1" y="3648"/>
                  </a:lnTo>
                  <a:lnTo>
                    <a:pt x="6328" y="3648"/>
                  </a:lnTo>
                  <a:lnTo>
                    <a:pt x="6328" y="3695"/>
                  </a:lnTo>
                  <a:lnTo>
                    <a:pt x="1" y="3695"/>
                  </a:lnTo>
                  <a:lnTo>
                    <a:pt x="1" y="3754"/>
                  </a:lnTo>
                  <a:lnTo>
                    <a:pt x="6328" y="3754"/>
                  </a:lnTo>
                  <a:lnTo>
                    <a:pt x="6328" y="3801"/>
                  </a:lnTo>
                </a:path>
              </a:pathLst>
            </a:custGeom>
            <a:ln w="9525" cap="rnd">
              <a:noFill/>
              <a:round/>
              <a:headEnd/>
              <a:tailEnd/>
            </a:ln>
            <a:effectLst/>
          </p:spPr>
          <p:txBody>
            <a:bodyPr/>
            <a:lstStyle/>
            <a:p>
              <a:pPr eaLnBrk="0" fontAlgn="base" hangingPunct="0">
                <a:spcBef>
                  <a:spcPct val="0"/>
                </a:spcBef>
                <a:spcAft>
                  <a:spcPct val="0"/>
                </a:spcAft>
                <a:defRPr/>
              </a:pPr>
              <a:endParaRPr lang="en-US" sz="2000" b="1">
                <a:solidFill>
                  <a:srgbClr val="000000"/>
                </a:solidFill>
              </a:endParaRPr>
            </a:p>
          </p:txBody>
        </p:sp>
      </p:grpSp>
      <p:sp>
        <p:nvSpPr>
          <p:cNvPr id="1032" name="Rectangle 8"/>
          <p:cNvSpPr>
            <a:spLocks noGrp="1" noChangeArrowheads="1"/>
          </p:cNvSpPr>
          <p:nvPr>
            <p:ph type="title"/>
          </p:nvPr>
        </p:nvSpPr>
        <p:spPr bwMode="auto">
          <a:xfrm>
            <a:off x="685701" y="609131"/>
            <a:ext cx="7772977" cy="1143541"/>
          </a:xfrm>
          <a:prstGeom prst="rect">
            <a:avLst/>
          </a:prstGeom>
          <a:noFill/>
          <a:ln w="9525">
            <a:noFill/>
            <a:miter lim="800000"/>
            <a:headEnd/>
            <a:tailEnd/>
          </a:ln>
          <a:effectLst/>
        </p:spPr>
        <p:txBody>
          <a:bodyPr vert="horz" wrap="square" lIns="90488" tIns="44450" rIns="90488" bIns="44450" numCol="1" anchor="ctr" anchorCtr="0" compatLnSpc="1">
            <a:prstTxWarp prst="textNoShape">
              <a:avLst/>
            </a:prstTxWarp>
          </a:bodyPr>
          <a:lstStyle/>
          <a:p>
            <a:pPr lvl="0"/>
            <a:r>
              <a:rPr lang="en-US" smtClean="0"/>
              <a:t>Click to edit Master title style</a:t>
            </a:r>
          </a:p>
        </p:txBody>
      </p:sp>
      <p:sp>
        <p:nvSpPr>
          <p:cNvPr id="1033" name="Rectangle 9"/>
          <p:cNvSpPr>
            <a:spLocks noGrp="1" noChangeArrowheads="1"/>
          </p:cNvSpPr>
          <p:nvPr>
            <p:ph type="body" idx="1"/>
          </p:nvPr>
        </p:nvSpPr>
        <p:spPr bwMode="auto">
          <a:xfrm>
            <a:off x="685701" y="1981705"/>
            <a:ext cx="7772977" cy="4114476"/>
          </a:xfrm>
          <a:prstGeom prst="rect">
            <a:avLst/>
          </a:prstGeom>
          <a:noFill/>
          <a:ln w="9525">
            <a:noFill/>
            <a:miter lim="800000"/>
            <a:headEnd/>
            <a:tailEnd/>
          </a:ln>
          <a:effectLst/>
        </p:spPr>
        <p:txBody>
          <a:bodyPr vert="horz" wrap="square" lIns="90488" tIns="44450" rIns="90488" bIns="4445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3745" r:id="rId1"/>
  </p:sldLayoutIdLst>
  <p:txStyles>
    <p:titleStyle>
      <a:lvl1pPr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mj-lt"/>
          <a:ea typeface="+mj-ea"/>
          <a:cs typeface="+mj-cs"/>
        </a:defRPr>
      </a:lvl1pPr>
      <a:lvl2pPr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Arial" charset="0"/>
        </a:defRPr>
      </a:lvl2pPr>
      <a:lvl3pPr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Arial" charset="0"/>
        </a:defRPr>
      </a:lvl3pPr>
      <a:lvl4pPr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Arial" charset="0"/>
        </a:defRPr>
      </a:lvl4pPr>
      <a:lvl5pPr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Arial" charset="0"/>
        </a:defRPr>
      </a:lvl5pPr>
      <a:lvl6pPr marL="457200"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Arial" charset="0"/>
        </a:defRPr>
      </a:lvl6pPr>
      <a:lvl7pPr marL="914400"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Arial" charset="0"/>
        </a:defRPr>
      </a:lvl7pPr>
      <a:lvl8pPr marL="1371600"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Arial" charset="0"/>
        </a:defRPr>
      </a:lvl8pPr>
      <a:lvl9pPr marL="1828800"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Arial" charset="0"/>
        </a:defRPr>
      </a:lvl9pPr>
    </p:titleStyle>
    <p:bodyStyle>
      <a:lvl1pPr marL="334963" indent="-334963" algn="l" defTabSz="873125" rtl="0" eaLnBrk="0" fontAlgn="base" hangingPunct="0">
        <a:spcBef>
          <a:spcPct val="20000"/>
        </a:spcBef>
        <a:spcAft>
          <a:spcPct val="0"/>
        </a:spcAft>
        <a:buClr>
          <a:schemeClr val="tx2"/>
        </a:buClr>
        <a:buSzPct val="75000"/>
        <a:buFont typeface="Monotype Sorts" pitchFamily="2" charset="2"/>
        <a:buChar char="n"/>
        <a:defRPr sz="3100">
          <a:solidFill>
            <a:schemeClr val="tx1"/>
          </a:solidFill>
          <a:effectLst>
            <a:outerShdw blurRad="38100" dist="38100" dir="2700000" algn="tl">
              <a:srgbClr val="000000"/>
            </a:outerShdw>
          </a:effectLst>
          <a:latin typeface="+mn-lt"/>
          <a:ea typeface="+mn-ea"/>
          <a:cs typeface="+mn-cs"/>
        </a:defRPr>
      </a:lvl1pPr>
      <a:lvl2pPr marL="727075" indent="-277813" algn="l" defTabSz="873125" rtl="0" eaLnBrk="0" fontAlgn="base" hangingPunct="0">
        <a:spcBef>
          <a:spcPct val="20000"/>
        </a:spcBef>
        <a:spcAft>
          <a:spcPct val="0"/>
        </a:spcAft>
        <a:buClr>
          <a:schemeClr val="tx2"/>
        </a:buClr>
        <a:buSzPct val="100000"/>
        <a:buChar char="-"/>
        <a:defRPr sz="2700">
          <a:solidFill>
            <a:schemeClr val="tx1"/>
          </a:solidFill>
          <a:effectLst>
            <a:outerShdw blurRad="38100" dist="38100" dir="2700000" algn="tl">
              <a:srgbClr val="000000"/>
            </a:outerShdw>
          </a:effectLst>
          <a:latin typeface="+mn-lt"/>
        </a:defRPr>
      </a:lvl2pPr>
      <a:lvl3pPr marL="1117600" indent="-223838" algn="l" defTabSz="873125"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defRPr>
      </a:lvl3pPr>
      <a:lvl4pPr marL="1565275" indent="-223838" algn="l" defTabSz="873125"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4pPr>
      <a:lvl5pPr marL="2011363" indent="-223838" algn="l" defTabSz="873125"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5pPr>
      <a:lvl6pPr marL="2468563" indent="-223838" algn="l" defTabSz="873125"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6pPr>
      <a:lvl7pPr marL="2925763" indent="-223838" algn="l" defTabSz="873125"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7pPr>
      <a:lvl8pPr marL="3382963" indent="-223838" algn="l" defTabSz="873125"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8pPr>
      <a:lvl9pPr marL="3840163" indent="-223838" algn="l" defTabSz="873125"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29804"/>
                <a:invGamma/>
              </a:schemeClr>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dt" sz="half" idx="2"/>
          </p:nvPr>
        </p:nvSpPr>
        <p:spPr bwMode="auto">
          <a:xfrm>
            <a:off x="685512" y="6249049"/>
            <a:ext cx="1905000" cy="456441"/>
          </a:xfrm>
          <a:prstGeom prst="rect">
            <a:avLst/>
          </a:prstGeom>
          <a:noFill/>
          <a:ln w="9525">
            <a:noFill/>
            <a:miter lim="800000"/>
            <a:headEnd/>
            <a:tailEnd/>
          </a:ln>
          <a:effectLst/>
        </p:spPr>
        <p:txBody>
          <a:bodyPr vert="horz" wrap="none" lIns="90488" tIns="44450" rIns="90488" bIns="44450" numCol="1" anchor="ctr" anchorCtr="0" compatLnSpc="1">
            <a:prstTxWarp prst="textNoShape">
              <a:avLst/>
            </a:prstTxWarp>
          </a:bodyPr>
          <a:lstStyle>
            <a:lvl1pPr>
              <a:defRPr sz="1400" b="0">
                <a:solidFill>
                  <a:schemeClr val="tx1"/>
                </a:solidFill>
                <a:latin typeface="Times New Roman" pitchFamily="18" charset="0"/>
              </a:defRPr>
            </a:lvl1pPr>
          </a:lstStyle>
          <a:p>
            <a:pPr eaLnBrk="0" fontAlgn="base" hangingPunct="0">
              <a:spcBef>
                <a:spcPct val="0"/>
              </a:spcBef>
              <a:spcAft>
                <a:spcPct val="0"/>
              </a:spcAft>
            </a:pPr>
            <a:endParaRPr lang="en-US">
              <a:solidFill>
                <a:srgbClr val="C1CEFF"/>
              </a:solidFill>
            </a:endParaRPr>
          </a:p>
        </p:txBody>
      </p:sp>
      <p:sp>
        <p:nvSpPr>
          <p:cNvPr id="1027" name="Rectangle 3"/>
          <p:cNvSpPr>
            <a:spLocks noGrp="1" noChangeArrowheads="1"/>
          </p:cNvSpPr>
          <p:nvPr>
            <p:ph type="ftr" sz="quarter" idx="3"/>
          </p:nvPr>
        </p:nvSpPr>
        <p:spPr bwMode="auto">
          <a:xfrm>
            <a:off x="3124663" y="6249049"/>
            <a:ext cx="2895023" cy="456441"/>
          </a:xfrm>
          <a:prstGeom prst="rect">
            <a:avLst/>
          </a:prstGeom>
          <a:noFill/>
          <a:ln w="9525">
            <a:noFill/>
            <a:miter lim="800000"/>
            <a:headEnd/>
            <a:tailEnd/>
          </a:ln>
          <a:effectLst/>
        </p:spPr>
        <p:txBody>
          <a:bodyPr vert="horz" wrap="none" lIns="90488" tIns="44450" rIns="90488" bIns="44450" numCol="1" anchor="ctr" anchorCtr="0" compatLnSpc="1">
            <a:prstTxWarp prst="textNoShape">
              <a:avLst/>
            </a:prstTxWarp>
          </a:bodyPr>
          <a:lstStyle>
            <a:lvl1pPr algn="ctr">
              <a:defRPr sz="1400" b="0">
                <a:solidFill>
                  <a:schemeClr val="tx1"/>
                </a:solidFill>
                <a:latin typeface="Times New Roman" pitchFamily="18" charset="0"/>
              </a:defRPr>
            </a:lvl1pPr>
          </a:lstStyle>
          <a:p>
            <a:pPr eaLnBrk="0" fontAlgn="base" hangingPunct="0">
              <a:spcBef>
                <a:spcPct val="0"/>
              </a:spcBef>
              <a:spcAft>
                <a:spcPct val="0"/>
              </a:spcAft>
            </a:pPr>
            <a:endParaRPr lang="en-US">
              <a:solidFill>
                <a:srgbClr val="C1CEFF"/>
              </a:solidFill>
            </a:endParaRPr>
          </a:p>
        </p:txBody>
      </p:sp>
      <p:sp>
        <p:nvSpPr>
          <p:cNvPr id="1028" name="Rectangle 4"/>
          <p:cNvSpPr>
            <a:spLocks noGrp="1" noChangeArrowheads="1"/>
          </p:cNvSpPr>
          <p:nvPr>
            <p:ph type="sldNum" sz="quarter" idx="4"/>
          </p:nvPr>
        </p:nvSpPr>
        <p:spPr bwMode="auto">
          <a:xfrm>
            <a:off x="6553489" y="6249049"/>
            <a:ext cx="1905000" cy="456441"/>
          </a:xfrm>
          <a:prstGeom prst="rect">
            <a:avLst/>
          </a:prstGeom>
          <a:noFill/>
          <a:ln w="9525">
            <a:noFill/>
            <a:miter lim="800000"/>
            <a:headEnd/>
            <a:tailEnd/>
          </a:ln>
          <a:effectLst/>
        </p:spPr>
        <p:txBody>
          <a:bodyPr vert="horz" wrap="none" lIns="90488" tIns="44450" rIns="90488" bIns="44450" numCol="1" anchor="ctr" anchorCtr="0" compatLnSpc="1">
            <a:prstTxWarp prst="textNoShape">
              <a:avLst/>
            </a:prstTxWarp>
          </a:bodyPr>
          <a:lstStyle>
            <a:lvl1pPr algn="r">
              <a:defRPr sz="1400" b="0">
                <a:solidFill>
                  <a:schemeClr val="tx1"/>
                </a:solidFill>
                <a:latin typeface="Times New Roman" pitchFamily="18" charset="0"/>
              </a:defRPr>
            </a:lvl1pPr>
          </a:lstStyle>
          <a:p>
            <a:pPr eaLnBrk="0" fontAlgn="base" hangingPunct="0">
              <a:spcBef>
                <a:spcPct val="0"/>
              </a:spcBef>
              <a:spcAft>
                <a:spcPct val="0"/>
              </a:spcAft>
            </a:pPr>
            <a:fld id="{B1B67A5A-9A04-4C99-9BAF-6B35B5421329}" type="slidenum">
              <a:rPr lang="en-US">
                <a:solidFill>
                  <a:srgbClr val="C1CEFF"/>
                </a:solidFill>
              </a:rPr>
              <a:pPr eaLnBrk="0" fontAlgn="base" hangingPunct="0">
                <a:spcBef>
                  <a:spcPct val="0"/>
                </a:spcBef>
                <a:spcAft>
                  <a:spcPct val="0"/>
                </a:spcAft>
              </a:pPr>
              <a:t>‹#›</a:t>
            </a:fld>
            <a:endParaRPr lang="en-US">
              <a:solidFill>
                <a:srgbClr val="C1CEFF"/>
              </a:solidFill>
            </a:endParaRPr>
          </a:p>
        </p:txBody>
      </p:sp>
      <p:grpSp>
        <p:nvGrpSpPr>
          <p:cNvPr id="3" name="Group 7"/>
          <p:cNvGrpSpPr>
            <a:grpSpLocks/>
          </p:cNvGrpSpPr>
          <p:nvPr/>
        </p:nvGrpSpPr>
        <p:grpSpPr bwMode="auto">
          <a:xfrm>
            <a:off x="0" y="179"/>
            <a:ext cx="9133898" cy="6845005"/>
            <a:chOff x="0" y="0"/>
            <a:chExt cx="6329" cy="4214"/>
          </a:xfrm>
        </p:grpSpPr>
        <p:sp>
          <p:nvSpPr>
            <p:cNvPr id="2" name="Rectangle 5"/>
            <p:cNvSpPr>
              <a:spLocks noChangeArrowheads="1"/>
            </p:cNvSpPr>
            <p:nvPr/>
          </p:nvSpPr>
          <p:spPr bwMode="auto">
            <a:xfrm>
              <a:off x="0" y="0"/>
              <a:ext cx="6328" cy="4214"/>
            </a:xfrm>
            <a:prstGeom prst="rect">
              <a:avLst/>
            </a:prstGeom>
            <a:gradFill rotWithShape="0">
              <a:gsLst>
                <a:gs pos="0">
                  <a:srgbClr val="063DE8"/>
                </a:gs>
                <a:gs pos="100000">
                  <a:srgbClr val="063DE8">
                    <a:gamma/>
                    <a:shade val="29804"/>
                    <a:invGamma/>
                  </a:srgbClr>
                </a:gs>
              </a:gsLst>
              <a:lin ang="0" scaled="1"/>
            </a:gradFill>
            <a:ln w="9525">
              <a:noFill/>
              <a:miter lim="800000"/>
              <a:headEnd/>
              <a:tailEnd/>
            </a:ln>
            <a:effectLst/>
          </p:spPr>
          <p:txBody>
            <a:bodyPr wrap="none" anchor="ctr"/>
            <a:lstStyle/>
            <a:p>
              <a:pPr eaLnBrk="0" fontAlgn="base" hangingPunct="0">
                <a:spcBef>
                  <a:spcPct val="0"/>
                </a:spcBef>
                <a:spcAft>
                  <a:spcPct val="0"/>
                </a:spcAft>
                <a:defRPr/>
              </a:pPr>
              <a:endParaRPr lang="en-US" sz="2000" b="1">
                <a:solidFill>
                  <a:srgbClr val="000000"/>
                </a:solidFill>
              </a:endParaRPr>
            </a:p>
          </p:txBody>
        </p:sp>
        <p:sp useBgFill="1">
          <p:nvSpPr>
            <p:cNvPr id="1030" name="Freeform 6"/>
            <p:cNvSpPr>
              <a:spLocks/>
            </p:cNvSpPr>
            <p:nvPr/>
          </p:nvSpPr>
          <p:spPr bwMode="auto">
            <a:xfrm>
              <a:off x="0" y="71"/>
              <a:ext cx="6329" cy="4072"/>
            </a:xfrm>
            <a:custGeom>
              <a:avLst/>
              <a:gdLst/>
              <a:ahLst/>
              <a:cxnLst>
                <a:cxn ang="0">
                  <a:pos x="1" y="3858"/>
                </a:cxn>
                <a:cxn ang="0">
                  <a:pos x="1" y="3906"/>
                </a:cxn>
                <a:cxn ang="0">
                  <a:pos x="6328" y="4012"/>
                </a:cxn>
                <a:cxn ang="0">
                  <a:pos x="6328" y="4071"/>
                </a:cxn>
                <a:cxn ang="0">
                  <a:pos x="1" y="59"/>
                </a:cxn>
                <a:cxn ang="0">
                  <a:pos x="1" y="105"/>
                </a:cxn>
                <a:cxn ang="0">
                  <a:pos x="6328" y="211"/>
                </a:cxn>
                <a:cxn ang="0">
                  <a:pos x="6328" y="270"/>
                </a:cxn>
                <a:cxn ang="0">
                  <a:pos x="1" y="375"/>
                </a:cxn>
                <a:cxn ang="0">
                  <a:pos x="1" y="422"/>
                </a:cxn>
                <a:cxn ang="0">
                  <a:pos x="6328" y="527"/>
                </a:cxn>
                <a:cxn ang="0">
                  <a:pos x="6328" y="586"/>
                </a:cxn>
                <a:cxn ang="0">
                  <a:pos x="1" y="692"/>
                </a:cxn>
                <a:cxn ang="0">
                  <a:pos x="1" y="738"/>
                </a:cxn>
                <a:cxn ang="0">
                  <a:pos x="6328" y="845"/>
                </a:cxn>
                <a:cxn ang="0">
                  <a:pos x="6328" y="904"/>
                </a:cxn>
                <a:cxn ang="0">
                  <a:pos x="1" y="1008"/>
                </a:cxn>
                <a:cxn ang="0">
                  <a:pos x="1" y="1055"/>
                </a:cxn>
                <a:cxn ang="0">
                  <a:pos x="6328" y="1161"/>
                </a:cxn>
                <a:cxn ang="0">
                  <a:pos x="6328" y="1219"/>
                </a:cxn>
                <a:cxn ang="0">
                  <a:pos x="1" y="1326"/>
                </a:cxn>
                <a:cxn ang="0">
                  <a:pos x="1" y="1372"/>
                </a:cxn>
                <a:cxn ang="0">
                  <a:pos x="6328" y="1477"/>
                </a:cxn>
                <a:cxn ang="0">
                  <a:pos x="6328" y="1536"/>
                </a:cxn>
                <a:cxn ang="0">
                  <a:pos x="1" y="1642"/>
                </a:cxn>
                <a:cxn ang="0">
                  <a:pos x="1" y="1689"/>
                </a:cxn>
                <a:cxn ang="0">
                  <a:pos x="6328" y="1794"/>
                </a:cxn>
                <a:cxn ang="0">
                  <a:pos x="6328" y="1853"/>
                </a:cxn>
                <a:cxn ang="0">
                  <a:pos x="1" y="1959"/>
                </a:cxn>
                <a:cxn ang="0">
                  <a:pos x="1" y="2005"/>
                </a:cxn>
                <a:cxn ang="0">
                  <a:pos x="6328" y="2112"/>
                </a:cxn>
                <a:cxn ang="0">
                  <a:pos x="6328" y="2169"/>
                </a:cxn>
                <a:cxn ang="0">
                  <a:pos x="1" y="2275"/>
                </a:cxn>
                <a:cxn ang="0">
                  <a:pos x="1" y="2322"/>
                </a:cxn>
                <a:cxn ang="0">
                  <a:pos x="6328" y="2427"/>
                </a:cxn>
                <a:cxn ang="0">
                  <a:pos x="6328" y="2487"/>
                </a:cxn>
                <a:cxn ang="0">
                  <a:pos x="1" y="2592"/>
                </a:cxn>
                <a:cxn ang="0">
                  <a:pos x="1" y="2639"/>
                </a:cxn>
                <a:cxn ang="0">
                  <a:pos x="6328" y="2744"/>
                </a:cxn>
                <a:cxn ang="0">
                  <a:pos x="6328" y="2803"/>
                </a:cxn>
                <a:cxn ang="0">
                  <a:pos x="1" y="2909"/>
                </a:cxn>
                <a:cxn ang="0">
                  <a:pos x="1" y="2955"/>
                </a:cxn>
                <a:cxn ang="0">
                  <a:pos x="6328" y="3061"/>
                </a:cxn>
                <a:cxn ang="0">
                  <a:pos x="6328" y="3119"/>
                </a:cxn>
                <a:cxn ang="0">
                  <a:pos x="1" y="3226"/>
                </a:cxn>
                <a:cxn ang="0">
                  <a:pos x="1" y="3272"/>
                </a:cxn>
                <a:cxn ang="0">
                  <a:pos x="6328" y="3378"/>
                </a:cxn>
                <a:cxn ang="0">
                  <a:pos x="6328" y="3436"/>
                </a:cxn>
                <a:cxn ang="0">
                  <a:pos x="1" y="3542"/>
                </a:cxn>
                <a:cxn ang="0">
                  <a:pos x="1" y="3589"/>
                </a:cxn>
                <a:cxn ang="0">
                  <a:pos x="6328" y="3695"/>
                </a:cxn>
                <a:cxn ang="0">
                  <a:pos x="6328" y="3754"/>
                </a:cxn>
              </a:cxnLst>
              <a:rect l="0" t="0" r="r" b="b"/>
              <a:pathLst>
                <a:path w="6329" h="4072">
                  <a:moveTo>
                    <a:pt x="6328" y="3801"/>
                  </a:moveTo>
                  <a:lnTo>
                    <a:pt x="1" y="3800"/>
                  </a:lnTo>
                  <a:lnTo>
                    <a:pt x="1" y="3858"/>
                  </a:lnTo>
                  <a:lnTo>
                    <a:pt x="6328" y="3858"/>
                  </a:lnTo>
                  <a:lnTo>
                    <a:pt x="6328" y="3905"/>
                  </a:lnTo>
                  <a:lnTo>
                    <a:pt x="1" y="3906"/>
                  </a:lnTo>
                  <a:lnTo>
                    <a:pt x="1" y="3964"/>
                  </a:lnTo>
                  <a:lnTo>
                    <a:pt x="6328" y="3964"/>
                  </a:lnTo>
                  <a:lnTo>
                    <a:pt x="6328" y="4012"/>
                  </a:lnTo>
                  <a:lnTo>
                    <a:pt x="1" y="4011"/>
                  </a:lnTo>
                  <a:lnTo>
                    <a:pt x="1" y="4071"/>
                  </a:lnTo>
                  <a:lnTo>
                    <a:pt x="6328" y="4071"/>
                  </a:lnTo>
                  <a:lnTo>
                    <a:pt x="6328" y="0"/>
                  </a:lnTo>
                  <a:lnTo>
                    <a:pt x="1" y="0"/>
                  </a:lnTo>
                  <a:lnTo>
                    <a:pt x="1" y="59"/>
                  </a:lnTo>
                  <a:lnTo>
                    <a:pt x="6328" y="58"/>
                  </a:lnTo>
                  <a:lnTo>
                    <a:pt x="6328" y="105"/>
                  </a:lnTo>
                  <a:lnTo>
                    <a:pt x="1" y="105"/>
                  </a:lnTo>
                  <a:lnTo>
                    <a:pt x="1" y="164"/>
                  </a:lnTo>
                  <a:lnTo>
                    <a:pt x="6328" y="165"/>
                  </a:lnTo>
                  <a:lnTo>
                    <a:pt x="6328" y="211"/>
                  </a:lnTo>
                  <a:lnTo>
                    <a:pt x="1" y="211"/>
                  </a:lnTo>
                  <a:lnTo>
                    <a:pt x="1" y="269"/>
                  </a:lnTo>
                  <a:lnTo>
                    <a:pt x="6328" y="270"/>
                  </a:lnTo>
                  <a:lnTo>
                    <a:pt x="6328" y="316"/>
                  </a:lnTo>
                  <a:lnTo>
                    <a:pt x="1" y="316"/>
                  </a:lnTo>
                  <a:lnTo>
                    <a:pt x="1" y="375"/>
                  </a:lnTo>
                  <a:lnTo>
                    <a:pt x="6328" y="375"/>
                  </a:lnTo>
                  <a:lnTo>
                    <a:pt x="6328" y="422"/>
                  </a:lnTo>
                  <a:lnTo>
                    <a:pt x="1" y="422"/>
                  </a:lnTo>
                  <a:lnTo>
                    <a:pt x="1" y="480"/>
                  </a:lnTo>
                  <a:lnTo>
                    <a:pt x="6328" y="481"/>
                  </a:lnTo>
                  <a:lnTo>
                    <a:pt x="6328" y="527"/>
                  </a:lnTo>
                  <a:lnTo>
                    <a:pt x="1" y="527"/>
                  </a:lnTo>
                  <a:lnTo>
                    <a:pt x="1" y="586"/>
                  </a:lnTo>
                  <a:lnTo>
                    <a:pt x="6328" y="586"/>
                  </a:lnTo>
                  <a:lnTo>
                    <a:pt x="6328" y="633"/>
                  </a:lnTo>
                  <a:lnTo>
                    <a:pt x="1" y="633"/>
                  </a:lnTo>
                  <a:lnTo>
                    <a:pt x="1" y="692"/>
                  </a:lnTo>
                  <a:lnTo>
                    <a:pt x="6328" y="692"/>
                  </a:lnTo>
                  <a:lnTo>
                    <a:pt x="6328" y="738"/>
                  </a:lnTo>
                  <a:lnTo>
                    <a:pt x="1" y="738"/>
                  </a:lnTo>
                  <a:lnTo>
                    <a:pt x="1" y="797"/>
                  </a:lnTo>
                  <a:lnTo>
                    <a:pt x="6328" y="798"/>
                  </a:lnTo>
                  <a:lnTo>
                    <a:pt x="6328" y="845"/>
                  </a:lnTo>
                  <a:lnTo>
                    <a:pt x="1" y="844"/>
                  </a:lnTo>
                  <a:lnTo>
                    <a:pt x="1" y="904"/>
                  </a:lnTo>
                  <a:lnTo>
                    <a:pt x="6328" y="904"/>
                  </a:lnTo>
                  <a:lnTo>
                    <a:pt x="6328" y="951"/>
                  </a:lnTo>
                  <a:lnTo>
                    <a:pt x="1" y="950"/>
                  </a:lnTo>
                  <a:lnTo>
                    <a:pt x="1" y="1008"/>
                  </a:lnTo>
                  <a:lnTo>
                    <a:pt x="6328" y="1009"/>
                  </a:lnTo>
                  <a:lnTo>
                    <a:pt x="6328" y="1055"/>
                  </a:lnTo>
                  <a:lnTo>
                    <a:pt x="1" y="1055"/>
                  </a:lnTo>
                  <a:lnTo>
                    <a:pt x="1" y="1114"/>
                  </a:lnTo>
                  <a:lnTo>
                    <a:pt x="6328" y="1114"/>
                  </a:lnTo>
                  <a:lnTo>
                    <a:pt x="6328" y="1161"/>
                  </a:lnTo>
                  <a:lnTo>
                    <a:pt x="1" y="1161"/>
                  </a:lnTo>
                  <a:lnTo>
                    <a:pt x="1" y="1219"/>
                  </a:lnTo>
                  <a:lnTo>
                    <a:pt x="6328" y="1219"/>
                  </a:lnTo>
                  <a:lnTo>
                    <a:pt x="6328" y="1266"/>
                  </a:lnTo>
                  <a:lnTo>
                    <a:pt x="1" y="1267"/>
                  </a:lnTo>
                  <a:lnTo>
                    <a:pt x="1" y="1326"/>
                  </a:lnTo>
                  <a:lnTo>
                    <a:pt x="6328" y="1325"/>
                  </a:lnTo>
                  <a:lnTo>
                    <a:pt x="6328" y="1372"/>
                  </a:lnTo>
                  <a:lnTo>
                    <a:pt x="1" y="1372"/>
                  </a:lnTo>
                  <a:lnTo>
                    <a:pt x="1" y="1431"/>
                  </a:lnTo>
                  <a:lnTo>
                    <a:pt x="6328" y="1430"/>
                  </a:lnTo>
                  <a:lnTo>
                    <a:pt x="6328" y="1477"/>
                  </a:lnTo>
                  <a:lnTo>
                    <a:pt x="1" y="1477"/>
                  </a:lnTo>
                  <a:lnTo>
                    <a:pt x="1" y="1536"/>
                  </a:lnTo>
                  <a:lnTo>
                    <a:pt x="6328" y="1536"/>
                  </a:lnTo>
                  <a:lnTo>
                    <a:pt x="6328" y="1583"/>
                  </a:lnTo>
                  <a:lnTo>
                    <a:pt x="1" y="1583"/>
                  </a:lnTo>
                  <a:lnTo>
                    <a:pt x="1" y="1642"/>
                  </a:lnTo>
                  <a:lnTo>
                    <a:pt x="6328" y="1643"/>
                  </a:lnTo>
                  <a:lnTo>
                    <a:pt x="6328" y="1689"/>
                  </a:lnTo>
                  <a:lnTo>
                    <a:pt x="1" y="1689"/>
                  </a:lnTo>
                  <a:lnTo>
                    <a:pt x="1" y="1748"/>
                  </a:lnTo>
                  <a:lnTo>
                    <a:pt x="6328" y="1748"/>
                  </a:lnTo>
                  <a:lnTo>
                    <a:pt x="6328" y="1794"/>
                  </a:lnTo>
                  <a:lnTo>
                    <a:pt x="1" y="1794"/>
                  </a:lnTo>
                  <a:lnTo>
                    <a:pt x="1" y="1853"/>
                  </a:lnTo>
                  <a:lnTo>
                    <a:pt x="6328" y="1853"/>
                  </a:lnTo>
                  <a:lnTo>
                    <a:pt x="6328" y="1900"/>
                  </a:lnTo>
                  <a:lnTo>
                    <a:pt x="1" y="1900"/>
                  </a:lnTo>
                  <a:lnTo>
                    <a:pt x="1" y="1959"/>
                  </a:lnTo>
                  <a:lnTo>
                    <a:pt x="6328" y="1958"/>
                  </a:lnTo>
                  <a:lnTo>
                    <a:pt x="6328" y="2005"/>
                  </a:lnTo>
                  <a:lnTo>
                    <a:pt x="1" y="2005"/>
                  </a:lnTo>
                  <a:lnTo>
                    <a:pt x="1" y="2065"/>
                  </a:lnTo>
                  <a:lnTo>
                    <a:pt x="6328" y="2064"/>
                  </a:lnTo>
                  <a:lnTo>
                    <a:pt x="6328" y="2112"/>
                  </a:lnTo>
                  <a:lnTo>
                    <a:pt x="1" y="2111"/>
                  </a:lnTo>
                  <a:lnTo>
                    <a:pt x="1" y="2169"/>
                  </a:lnTo>
                  <a:lnTo>
                    <a:pt x="6328" y="2169"/>
                  </a:lnTo>
                  <a:lnTo>
                    <a:pt x="6328" y="2216"/>
                  </a:lnTo>
                  <a:lnTo>
                    <a:pt x="1" y="2216"/>
                  </a:lnTo>
                  <a:lnTo>
                    <a:pt x="1" y="2275"/>
                  </a:lnTo>
                  <a:lnTo>
                    <a:pt x="6328" y="2275"/>
                  </a:lnTo>
                  <a:lnTo>
                    <a:pt x="6328" y="2322"/>
                  </a:lnTo>
                  <a:lnTo>
                    <a:pt x="1" y="2322"/>
                  </a:lnTo>
                  <a:lnTo>
                    <a:pt x="1" y="2381"/>
                  </a:lnTo>
                  <a:lnTo>
                    <a:pt x="6328" y="2381"/>
                  </a:lnTo>
                  <a:lnTo>
                    <a:pt x="6328" y="2427"/>
                  </a:lnTo>
                  <a:lnTo>
                    <a:pt x="1" y="2427"/>
                  </a:lnTo>
                  <a:lnTo>
                    <a:pt x="1" y="2487"/>
                  </a:lnTo>
                  <a:lnTo>
                    <a:pt x="6328" y="2487"/>
                  </a:lnTo>
                  <a:lnTo>
                    <a:pt x="6328" y="2533"/>
                  </a:lnTo>
                  <a:lnTo>
                    <a:pt x="1" y="2533"/>
                  </a:lnTo>
                  <a:lnTo>
                    <a:pt x="1" y="2592"/>
                  </a:lnTo>
                  <a:lnTo>
                    <a:pt x="6328" y="2592"/>
                  </a:lnTo>
                  <a:lnTo>
                    <a:pt x="6328" y="2639"/>
                  </a:lnTo>
                  <a:lnTo>
                    <a:pt x="1" y="2639"/>
                  </a:lnTo>
                  <a:lnTo>
                    <a:pt x="1" y="2698"/>
                  </a:lnTo>
                  <a:lnTo>
                    <a:pt x="6328" y="2697"/>
                  </a:lnTo>
                  <a:lnTo>
                    <a:pt x="6328" y="2744"/>
                  </a:lnTo>
                  <a:lnTo>
                    <a:pt x="1" y="2744"/>
                  </a:lnTo>
                  <a:lnTo>
                    <a:pt x="1" y="2803"/>
                  </a:lnTo>
                  <a:lnTo>
                    <a:pt x="6328" y="2803"/>
                  </a:lnTo>
                  <a:lnTo>
                    <a:pt x="6328" y="2851"/>
                  </a:lnTo>
                  <a:lnTo>
                    <a:pt x="0" y="2851"/>
                  </a:lnTo>
                  <a:lnTo>
                    <a:pt x="1" y="2909"/>
                  </a:lnTo>
                  <a:lnTo>
                    <a:pt x="6328" y="2908"/>
                  </a:lnTo>
                  <a:lnTo>
                    <a:pt x="6328" y="2955"/>
                  </a:lnTo>
                  <a:lnTo>
                    <a:pt x="1" y="2955"/>
                  </a:lnTo>
                  <a:lnTo>
                    <a:pt x="1" y="3014"/>
                  </a:lnTo>
                  <a:lnTo>
                    <a:pt x="6328" y="3014"/>
                  </a:lnTo>
                  <a:lnTo>
                    <a:pt x="6328" y="3061"/>
                  </a:lnTo>
                  <a:lnTo>
                    <a:pt x="1" y="3061"/>
                  </a:lnTo>
                  <a:lnTo>
                    <a:pt x="1" y="3119"/>
                  </a:lnTo>
                  <a:lnTo>
                    <a:pt x="6328" y="3119"/>
                  </a:lnTo>
                  <a:lnTo>
                    <a:pt x="6328" y="3166"/>
                  </a:lnTo>
                  <a:lnTo>
                    <a:pt x="1" y="3166"/>
                  </a:lnTo>
                  <a:lnTo>
                    <a:pt x="1" y="3226"/>
                  </a:lnTo>
                  <a:lnTo>
                    <a:pt x="6328" y="3225"/>
                  </a:lnTo>
                  <a:lnTo>
                    <a:pt x="6328" y="3272"/>
                  </a:lnTo>
                  <a:lnTo>
                    <a:pt x="1" y="3272"/>
                  </a:lnTo>
                  <a:lnTo>
                    <a:pt x="1" y="3331"/>
                  </a:lnTo>
                  <a:lnTo>
                    <a:pt x="6328" y="3332"/>
                  </a:lnTo>
                  <a:lnTo>
                    <a:pt x="6328" y="3378"/>
                  </a:lnTo>
                  <a:lnTo>
                    <a:pt x="1" y="3378"/>
                  </a:lnTo>
                  <a:lnTo>
                    <a:pt x="1" y="3437"/>
                  </a:lnTo>
                  <a:lnTo>
                    <a:pt x="6328" y="3436"/>
                  </a:lnTo>
                  <a:lnTo>
                    <a:pt x="6328" y="3484"/>
                  </a:lnTo>
                  <a:lnTo>
                    <a:pt x="1" y="3484"/>
                  </a:lnTo>
                  <a:lnTo>
                    <a:pt x="1" y="3542"/>
                  </a:lnTo>
                  <a:lnTo>
                    <a:pt x="6328" y="3543"/>
                  </a:lnTo>
                  <a:lnTo>
                    <a:pt x="6328" y="3590"/>
                  </a:lnTo>
                  <a:lnTo>
                    <a:pt x="1" y="3589"/>
                  </a:lnTo>
                  <a:lnTo>
                    <a:pt x="1" y="3648"/>
                  </a:lnTo>
                  <a:lnTo>
                    <a:pt x="6328" y="3648"/>
                  </a:lnTo>
                  <a:lnTo>
                    <a:pt x="6328" y="3695"/>
                  </a:lnTo>
                  <a:lnTo>
                    <a:pt x="1" y="3695"/>
                  </a:lnTo>
                  <a:lnTo>
                    <a:pt x="1" y="3754"/>
                  </a:lnTo>
                  <a:lnTo>
                    <a:pt x="6328" y="3754"/>
                  </a:lnTo>
                  <a:lnTo>
                    <a:pt x="6328" y="3801"/>
                  </a:lnTo>
                </a:path>
              </a:pathLst>
            </a:custGeom>
            <a:ln w="9525" cap="rnd">
              <a:noFill/>
              <a:round/>
              <a:headEnd/>
              <a:tailEnd/>
            </a:ln>
            <a:effectLst/>
          </p:spPr>
          <p:txBody>
            <a:bodyPr/>
            <a:lstStyle/>
            <a:p>
              <a:pPr eaLnBrk="0" fontAlgn="base" hangingPunct="0">
                <a:spcBef>
                  <a:spcPct val="0"/>
                </a:spcBef>
                <a:spcAft>
                  <a:spcPct val="0"/>
                </a:spcAft>
                <a:defRPr/>
              </a:pPr>
              <a:endParaRPr lang="en-US" sz="2000" b="1">
                <a:solidFill>
                  <a:srgbClr val="000000"/>
                </a:solidFill>
              </a:endParaRPr>
            </a:p>
          </p:txBody>
        </p:sp>
      </p:grpSp>
      <p:sp>
        <p:nvSpPr>
          <p:cNvPr id="1032" name="Rectangle 8"/>
          <p:cNvSpPr>
            <a:spLocks noGrp="1" noChangeArrowheads="1"/>
          </p:cNvSpPr>
          <p:nvPr>
            <p:ph type="title"/>
          </p:nvPr>
        </p:nvSpPr>
        <p:spPr bwMode="auto">
          <a:xfrm>
            <a:off x="685686" y="609131"/>
            <a:ext cx="7772977" cy="1143541"/>
          </a:xfrm>
          <a:prstGeom prst="rect">
            <a:avLst/>
          </a:prstGeom>
          <a:noFill/>
          <a:ln w="9525">
            <a:noFill/>
            <a:miter lim="800000"/>
            <a:headEnd/>
            <a:tailEnd/>
          </a:ln>
          <a:effectLst/>
        </p:spPr>
        <p:txBody>
          <a:bodyPr vert="horz" wrap="square" lIns="90488" tIns="44450" rIns="90488" bIns="44450" numCol="1" anchor="ctr" anchorCtr="0" compatLnSpc="1">
            <a:prstTxWarp prst="textNoShape">
              <a:avLst/>
            </a:prstTxWarp>
          </a:bodyPr>
          <a:lstStyle/>
          <a:p>
            <a:pPr lvl="0"/>
            <a:r>
              <a:rPr lang="en-US" smtClean="0"/>
              <a:t>Click to edit Master title style</a:t>
            </a:r>
          </a:p>
        </p:txBody>
      </p:sp>
      <p:sp>
        <p:nvSpPr>
          <p:cNvPr id="1033" name="Rectangle 9"/>
          <p:cNvSpPr>
            <a:spLocks noGrp="1" noChangeArrowheads="1"/>
          </p:cNvSpPr>
          <p:nvPr>
            <p:ph type="body" idx="1"/>
          </p:nvPr>
        </p:nvSpPr>
        <p:spPr bwMode="auto">
          <a:xfrm>
            <a:off x="685686" y="1981705"/>
            <a:ext cx="7772977" cy="4114476"/>
          </a:xfrm>
          <a:prstGeom prst="rect">
            <a:avLst/>
          </a:prstGeom>
          <a:noFill/>
          <a:ln w="9525">
            <a:noFill/>
            <a:miter lim="800000"/>
            <a:headEnd/>
            <a:tailEnd/>
          </a:ln>
          <a:effectLst/>
        </p:spPr>
        <p:txBody>
          <a:bodyPr vert="horz" wrap="square" lIns="90488" tIns="44450" rIns="90488" bIns="4445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3747" r:id="rId1"/>
  </p:sldLayoutIdLst>
  <p:txStyles>
    <p:titleStyle>
      <a:lvl1pPr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mj-lt"/>
          <a:ea typeface="+mj-ea"/>
          <a:cs typeface="+mj-cs"/>
        </a:defRPr>
      </a:lvl1pPr>
      <a:lvl2pPr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Arial" charset="0"/>
        </a:defRPr>
      </a:lvl2pPr>
      <a:lvl3pPr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Arial" charset="0"/>
        </a:defRPr>
      </a:lvl3pPr>
      <a:lvl4pPr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Arial" charset="0"/>
        </a:defRPr>
      </a:lvl4pPr>
      <a:lvl5pPr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Arial" charset="0"/>
        </a:defRPr>
      </a:lvl5pPr>
      <a:lvl6pPr marL="457200"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Arial" charset="0"/>
        </a:defRPr>
      </a:lvl6pPr>
      <a:lvl7pPr marL="914400"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Arial" charset="0"/>
        </a:defRPr>
      </a:lvl7pPr>
      <a:lvl8pPr marL="1371600"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Arial" charset="0"/>
        </a:defRPr>
      </a:lvl8pPr>
      <a:lvl9pPr marL="1828800"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Arial" charset="0"/>
        </a:defRPr>
      </a:lvl9pPr>
    </p:titleStyle>
    <p:bodyStyle>
      <a:lvl1pPr marL="334963" indent="-334963" algn="l" defTabSz="873125" rtl="0" eaLnBrk="0" fontAlgn="base" hangingPunct="0">
        <a:spcBef>
          <a:spcPct val="20000"/>
        </a:spcBef>
        <a:spcAft>
          <a:spcPct val="0"/>
        </a:spcAft>
        <a:buClr>
          <a:schemeClr val="tx2"/>
        </a:buClr>
        <a:buSzPct val="75000"/>
        <a:buFont typeface="Monotype Sorts" pitchFamily="2" charset="2"/>
        <a:buChar char="n"/>
        <a:defRPr sz="3100">
          <a:solidFill>
            <a:schemeClr val="tx1"/>
          </a:solidFill>
          <a:effectLst>
            <a:outerShdw blurRad="38100" dist="38100" dir="2700000" algn="tl">
              <a:srgbClr val="000000"/>
            </a:outerShdw>
          </a:effectLst>
          <a:latin typeface="+mn-lt"/>
          <a:ea typeface="+mn-ea"/>
          <a:cs typeface="+mn-cs"/>
        </a:defRPr>
      </a:lvl1pPr>
      <a:lvl2pPr marL="727075" indent="-277813" algn="l" defTabSz="873125" rtl="0" eaLnBrk="0" fontAlgn="base" hangingPunct="0">
        <a:spcBef>
          <a:spcPct val="20000"/>
        </a:spcBef>
        <a:spcAft>
          <a:spcPct val="0"/>
        </a:spcAft>
        <a:buClr>
          <a:schemeClr val="tx2"/>
        </a:buClr>
        <a:buSzPct val="100000"/>
        <a:buChar char="-"/>
        <a:defRPr sz="2700">
          <a:solidFill>
            <a:schemeClr val="tx1"/>
          </a:solidFill>
          <a:effectLst>
            <a:outerShdw blurRad="38100" dist="38100" dir="2700000" algn="tl">
              <a:srgbClr val="000000"/>
            </a:outerShdw>
          </a:effectLst>
          <a:latin typeface="+mn-lt"/>
        </a:defRPr>
      </a:lvl2pPr>
      <a:lvl3pPr marL="1117600" indent="-223838" algn="l" defTabSz="873125"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defRPr>
      </a:lvl3pPr>
      <a:lvl4pPr marL="1565275" indent="-223838" algn="l" defTabSz="873125"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4pPr>
      <a:lvl5pPr marL="2011363" indent="-223838" algn="l" defTabSz="873125"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5pPr>
      <a:lvl6pPr marL="2468563" indent="-223838" algn="l" defTabSz="873125"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6pPr>
      <a:lvl7pPr marL="2925763" indent="-223838" algn="l" defTabSz="873125"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7pPr>
      <a:lvl8pPr marL="3382963" indent="-223838" algn="l" defTabSz="873125"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8pPr>
      <a:lvl9pPr marL="3840163" indent="-223838" algn="l" defTabSz="873125"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29804"/>
                <a:invGamma/>
              </a:schemeClr>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dt" sz="half" idx="2"/>
          </p:nvPr>
        </p:nvSpPr>
        <p:spPr bwMode="auto">
          <a:xfrm>
            <a:off x="685512" y="6249977"/>
            <a:ext cx="1905000" cy="456441"/>
          </a:xfrm>
          <a:prstGeom prst="rect">
            <a:avLst/>
          </a:prstGeom>
          <a:noFill/>
          <a:ln w="9525">
            <a:noFill/>
            <a:miter lim="800000"/>
            <a:headEnd/>
            <a:tailEnd/>
          </a:ln>
          <a:effectLst/>
        </p:spPr>
        <p:txBody>
          <a:bodyPr vert="horz" wrap="none" lIns="90488" tIns="44450" rIns="90488" bIns="44450" numCol="1" anchor="ctr" anchorCtr="0" compatLnSpc="1">
            <a:prstTxWarp prst="textNoShape">
              <a:avLst/>
            </a:prstTxWarp>
          </a:bodyPr>
          <a:lstStyle>
            <a:lvl1pPr>
              <a:defRPr sz="1400" b="0">
                <a:solidFill>
                  <a:schemeClr val="tx1"/>
                </a:solidFill>
                <a:latin typeface="Times New Roman" pitchFamily="18" charset="0"/>
              </a:defRPr>
            </a:lvl1pPr>
          </a:lstStyle>
          <a:p>
            <a:pPr eaLnBrk="0" fontAlgn="base" hangingPunct="0">
              <a:spcBef>
                <a:spcPct val="0"/>
              </a:spcBef>
              <a:spcAft>
                <a:spcPct val="0"/>
              </a:spcAft>
            </a:pPr>
            <a:endParaRPr lang="en-US">
              <a:solidFill>
                <a:srgbClr val="C1CEFF"/>
              </a:solidFill>
            </a:endParaRPr>
          </a:p>
        </p:txBody>
      </p:sp>
      <p:sp>
        <p:nvSpPr>
          <p:cNvPr id="1027" name="Rectangle 3"/>
          <p:cNvSpPr>
            <a:spLocks noGrp="1" noChangeArrowheads="1"/>
          </p:cNvSpPr>
          <p:nvPr>
            <p:ph type="ftr" sz="quarter" idx="3"/>
          </p:nvPr>
        </p:nvSpPr>
        <p:spPr bwMode="auto">
          <a:xfrm>
            <a:off x="3124678" y="6249977"/>
            <a:ext cx="2895023" cy="456441"/>
          </a:xfrm>
          <a:prstGeom prst="rect">
            <a:avLst/>
          </a:prstGeom>
          <a:noFill/>
          <a:ln w="9525">
            <a:noFill/>
            <a:miter lim="800000"/>
            <a:headEnd/>
            <a:tailEnd/>
          </a:ln>
          <a:effectLst/>
        </p:spPr>
        <p:txBody>
          <a:bodyPr vert="horz" wrap="none" lIns="90488" tIns="44450" rIns="90488" bIns="44450" numCol="1" anchor="ctr" anchorCtr="0" compatLnSpc="1">
            <a:prstTxWarp prst="textNoShape">
              <a:avLst/>
            </a:prstTxWarp>
          </a:bodyPr>
          <a:lstStyle>
            <a:lvl1pPr algn="ctr">
              <a:defRPr sz="1400" b="0">
                <a:solidFill>
                  <a:schemeClr val="tx1"/>
                </a:solidFill>
                <a:latin typeface="Times New Roman" pitchFamily="18" charset="0"/>
              </a:defRPr>
            </a:lvl1pPr>
          </a:lstStyle>
          <a:p>
            <a:pPr eaLnBrk="0" fontAlgn="base" hangingPunct="0">
              <a:spcBef>
                <a:spcPct val="0"/>
              </a:spcBef>
              <a:spcAft>
                <a:spcPct val="0"/>
              </a:spcAft>
            </a:pPr>
            <a:endParaRPr lang="en-US">
              <a:solidFill>
                <a:srgbClr val="C1CEFF"/>
              </a:solidFill>
            </a:endParaRPr>
          </a:p>
        </p:txBody>
      </p:sp>
      <p:sp>
        <p:nvSpPr>
          <p:cNvPr id="1028" name="Rectangle 4"/>
          <p:cNvSpPr>
            <a:spLocks noGrp="1" noChangeArrowheads="1"/>
          </p:cNvSpPr>
          <p:nvPr>
            <p:ph type="sldNum" sz="quarter" idx="4"/>
          </p:nvPr>
        </p:nvSpPr>
        <p:spPr bwMode="auto">
          <a:xfrm>
            <a:off x="6553489" y="6249977"/>
            <a:ext cx="1905000" cy="456441"/>
          </a:xfrm>
          <a:prstGeom prst="rect">
            <a:avLst/>
          </a:prstGeom>
          <a:noFill/>
          <a:ln w="9525">
            <a:noFill/>
            <a:miter lim="800000"/>
            <a:headEnd/>
            <a:tailEnd/>
          </a:ln>
          <a:effectLst/>
        </p:spPr>
        <p:txBody>
          <a:bodyPr vert="horz" wrap="none" lIns="90488" tIns="44450" rIns="90488" bIns="44450" numCol="1" anchor="ctr" anchorCtr="0" compatLnSpc="1">
            <a:prstTxWarp prst="textNoShape">
              <a:avLst/>
            </a:prstTxWarp>
          </a:bodyPr>
          <a:lstStyle>
            <a:lvl1pPr algn="r">
              <a:defRPr sz="1400" b="0">
                <a:solidFill>
                  <a:schemeClr val="tx1"/>
                </a:solidFill>
                <a:latin typeface="Times New Roman" pitchFamily="18" charset="0"/>
              </a:defRPr>
            </a:lvl1pPr>
          </a:lstStyle>
          <a:p>
            <a:pPr eaLnBrk="0" fontAlgn="base" hangingPunct="0">
              <a:spcBef>
                <a:spcPct val="0"/>
              </a:spcBef>
              <a:spcAft>
                <a:spcPct val="0"/>
              </a:spcAft>
            </a:pPr>
            <a:fld id="{7D2CE181-4B9B-431A-9C99-193483EBAADC}" type="slidenum">
              <a:rPr lang="en-US">
                <a:solidFill>
                  <a:srgbClr val="C1CEFF"/>
                </a:solidFill>
              </a:rPr>
              <a:pPr eaLnBrk="0" fontAlgn="base" hangingPunct="0">
                <a:spcBef>
                  <a:spcPct val="0"/>
                </a:spcBef>
                <a:spcAft>
                  <a:spcPct val="0"/>
                </a:spcAft>
              </a:pPr>
              <a:t>‹#›</a:t>
            </a:fld>
            <a:endParaRPr lang="en-US">
              <a:solidFill>
                <a:srgbClr val="C1CEFF"/>
              </a:solidFill>
            </a:endParaRPr>
          </a:p>
        </p:txBody>
      </p:sp>
      <p:grpSp>
        <p:nvGrpSpPr>
          <p:cNvPr id="3" name="Group 7"/>
          <p:cNvGrpSpPr>
            <a:grpSpLocks/>
          </p:cNvGrpSpPr>
          <p:nvPr/>
        </p:nvGrpSpPr>
        <p:grpSpPr bwMode="auto">
          <a:xfrm>
            <a:off x="0" y="1107"/>
            <a:ext cx="9133898" cy="6845005"/>
            <a:chOff x="0" y="0"/>
            <a:chExt cx="6329" cy="4214"/>
          </a:xfrm>
        </p:grpSpPr>
        <p:sp>
          <p:nvSpPr>
            <p:cNvPr id="2" name="Rectangle 5"/>
            <p:cNvSpPr>
              <a:spLocks noChangeArrowheads="1"/>
            </p:cNvSpPr>
            <p:nvPr/>
          </p:nvSpPr>
          <p:spPr bwMode="auto">
            <a:xfrm>
              <a:off x="0" y="0"/>
              <a:ext cx="6328" cy="4214"/>
            </a:xfrm>
            <a:prstGeom prst="rect">
              <a:avLst/>
            </a:prstGeom>
            <a:gradFill rotWithShape="0">
              <a:gsLst>
                <a:gs pos="0">
                  <a:srgbClr val="063DE8"/>
                </a:gs>
                <a:gs pos="100000">
                  <a:srgbClr val="063DE8">
                    <a:gamma/>
                    <a:shade val="29804"/>
                    <a:invGamma/>
                  </a:srgbClr>
                </a:gs>
              </a:gsLst>
              <a:lin ang="0" scaled="1"/>
            </a:gradFill>
            <a:ln w="9525">
              <a:noFill/>
              <a:miter lim="800000"/>
              <a:headEnd/>
              <a:tailEnd/>
            </a:ln>
            <a:effectLst/>
          </p:spPr>
          <p:txBody>
            <a:bodyPr wrap="none" anchor="ctr"/>
            <a:lstStyle/>
            <a:p>
              <a:pPr eaLnBrk="0" fontAlgn="base" hangingPunct="0">
                <a:spcBef>
                  <a:spcPct val="0"/>
                </a:spcBef>
                <a:spcAft>
                  <a:spcPct val="0"/>
                </a:spcAft>
                <a:defRPr/>
              </a:pPr>
              <a:endParaRPr lang="en-US" sz="2000" b="1">
                <a:solidFill>
                  <a:srgbClr val="000000"/>
                </a:solidFill>
              </a:endParaRPr>
            </a:p>
          </p:txBody>
        </p:sp>
        <p:sp useBgFill="1">
          <p:nvSpPr>
            <p:cNvPr id="1030" name="Freeform 6"/>
            <p:cNvSpPr>
              <a:spLocks/>
            </p:cNvSpPr>
            <p:nvPr/>
          </p:nvSpPr>
          <p:spPr bwMode="auto">
            <a:xfrm>
              <a:off x="0" y="71"/>
              <a:ext cx="6329" cy="4072"/>
            </a:xfrm>
            <a:custGeom>
              <a:avLst/>
              <a:gdLst/>
              <a:ahLst/>
              <a:cxnLst>
                <a:cxn ang="0">
                  <a:pos x="1" y="3858"/>
                </a:cxn>
                <a:cxn ang="0">
                  <a:pos x="1" y="3906"/>
                </a:cxn>
                <a:cxn ang="0">
                  <a:pos x="6328" y="4012"/>
                </a:cxn>
                <a:cxn ang="0">
                  <a:pos x="6328" y="4071"/>
                </a:cxn>
                <a:cxn ang="0">
                  <a:pos x="1" y="59"/>
                </a:cxn>
                <a:cxn ang="0">
                  <a:pos x="1" y="105"/>
                </a:cxn>
                <a:cxn ang="0">
                  <a:pos x="6328" y="211"/>
                </a:cxn>
                <a:cxn ang="0">
                  <a:pos x="6328" y="270"/>
                </a:cxn>
                <a:cxn ang="0">
                  <a:pos x="1" y="375"/>
                </a:cxn>
                <a:cxn ang="0">
                  <a:pos x="1" y="422"/>
                </a:cxn>
                <a:cxn ang="0">
                  <a:pos x="6328" y="527"/>
                </a:cxn>
                <a:cxn ang="0">
                  <a:pos x="6328" y="586"/>
                </a:cxn>
                <a:cxn ang="0">
                  <a:pos x="1" y="692"/>
                </a:cxn>
                <a:cxn ang="0">
                  <a:pos x="1" y="738"/>
                </a:cxn>
                <a:cxn ang="0">
                  <a:pos x="6328" y="845"/>
                </a:cxn>
                <a:cxn ang="0">
                  <a:pos x="6328" y="904"/>
                </a:cxn>
                <a:cxn ang="0">
                  <a:pos x="1" y="1008"/>
                </a:cxn>
                <a:cxn ang="0">
                  <a:pos x="1" y="1055"/>
                </a:cxn>
                <a:cxn ang="0">
                  <a:pos x="6328" y="1161"/>
                </a:cxn>
                <a:cxn ang="0">
                  <a:pos x="6328" y="1219"/>
                </a:cxn>
                <a:cxn ang="0">
                  <a:pos x="1" y="1326"/>
                </a:cxn>
                <a:cxn ang="0">
                  <a:pos x="1" y="1372"/>
                </a:cxn>
                <a:cxn ang="0">
                  <a:pos x="6328" y="1477"/>
                </a:cxn>
                <a:cxn ang="0">
                  <a:pos x="6328" y="1536"/>
                </a:cxn>
                <a:cxn ang="0">
                  <a:pos x="1" y="1642"/>
                </a:cxn>
                <a:cxn ang="0">
                  <a:pos x="1" y="1689"/>
                </a:cxn>
                <a:cxn ang="0">
                  <a:pos x="6328" y="1794"/>
                </a:cxn>
                <a:cxn ang="0">
                  <a:pos x="6328" y="1853"/>
                </a:cxn>
                <a:cxn ang="0">
                  <a:pos x="1" y="1959"/>
                </a:cxn>
                <a:cxn ang="0">
                  <a:pos x="1" y="2005"/>
                </a:cxn>
                <a:cxn ang="0">
                  <a:pos x="6328" y="2112"/>
                </a:cxn>
                <a:cxn ang="0">
                  <a:pos x="6328" y="2169"/>
                </a:cxn>
                <a:cxn ang="0">
                  <a:pos x="1" y="2275"/>
                </a:cxn>
                <a:cxn ang="0">
                  <a:pos x="1" y="2322"/>
                </a:cxn>
                <a:cxn ang="0">
                  <a:pos x="6328" y="2427"/>
                </a:cxn>
                <a:cxn ang="0">
                  <a:pos x="6328" y="2487"/>
                </a:cxn>
                <a:cxn ang="0">
                  <a:pos x="1" y="2592"/>
                </a:cxn>
                <a:cxn ang="0">
                  <a:pos x="1" y="2639"/>
                </a:cxn>
                <a:cxn ang="0">
                  <a:pos x="6328" y="2744"/>
                </a:cxn>
                <a:cxn ang="0">
                  <a:pos x="6328" y="2803"/>
                </a:cxn>
                <a:cxn ang="0">
                  <a:pos x="1" y="2909"/>
                </a:cxn>
                <a:cxn ang="0">
                  <a:pos x="1" y="2955"/>
                </a:cxn>
                <a:cxn ang="0">
                  <a:pos x="6328" y="3061"/>
                </a:cxn>
                <a:cxn ang="0">
                  <a:pos x="6328" y="3119"/>
                </a:cxn>
                <a:cxn ang="0">
                  <a:pos x="1" y="3226"/>
                </a:cxn>
                <a:cxn ang="0">
                  <a:pos x="1" y="3272"/>
                </a:cxn>
                <a:cxn ang="0">
                  <a:pos x="6328" y="3378"/>
                </a:cxn>
                <a:cxn ang="0">
                  <a:pos x="6328" y="3436"/>
                </a:cxn>
                <a:cxn ang="0">
                  <a:pos x="1" y="3542"/>
                </a:cxn>
                <a:cxn ang="0">
                  <a:pos x="1" y="3589"/>
                </a:cxn>
                <a:cxn ang="0">
                  <a:pos x="6328" y="3695"/>
                </a:cxn>
                <a:cxn ang="0">
                  <a:pos x="6328" y="3754"/>
                </a:cxn>
              </a:cxnLst>
              <a:rect l="0" t="0" r="r" b="b"/>
              <a:pathLst>
                <a:path w="6329" h="4072">
                  <a:moveTo>
                    <a:pt x="6328" y="3801"/>
                  </a:moveTo>
                  <a:lnTo>
                    <a:pt x="1" y="3800"/>
                  </a:lnTo>
                  <a:lnTo>
                    <a:pt x="1" y="3858"/>
                  </a:lnTo>
                  <a:lnTo>
                    <a:pt x="6328" y="3858"/>
                  </a:lnTo>
                  <a:lnTo>
                    <a:pt x="6328" y="3905"/>
                  </a:lnTo>
                  <a:lnTo>
                    <a:pt x="1" y="3906"/>
                  </a:lnTo>
                  <a:lnTo>
                    <a:pt x="1" y="3964"/>
                  </a:lnTo>
                  <a:lnTo>
                    <a:pt x="6328" y="3964"/>
                  </a:lnTo>
                  <a:lnTo>
                    <a:pt x="6328" y="4012"/>
                  </a:lnTo>
                  <a:lnTo>
                    <a:pt x="1" y="4011"/>
                  </a:lnTo>
                  <a:lnTo>
                    <a:pt x="1" y="4071"/>
                  </a:lnTo>
                  <a:lnTo>
                    <a:pt x="6328" y="4071"/>
                  </a:lnTo>
                  <a:lnTo>
                    <a:pt x="6328" y="0"/>
                  </a:lnTo>
                  <a:lnTo>
                    <a:pt x="1" y="0"/>
                  </a:lnTo>
                  <a:lnTo>
                    <a:pt x="1" y="59"/>
                  </a:lnTo>
                  <a:lnTo>
                    <a:pt x="6328" y="58"/>
                  </a:lnTo>
                  <a:lnTo>
                    <a:pt x="6328" y="105"/>
                  </a:lnTo>
                  <a:lnTo>
                    <a:pt x="1" y="105"/>
                  </a:lnTo>
                  <a:lnTo>
                    <a:pt x="1" y="164"/>
                  </a:lnTo>
                  <a:lnTo>
                    <a:pt x="6328" y="165"/>
                  </a:lnTo>
                  <a:lnTo>
                    <a:pt x="6328" y="211"/>
                  </a:lnTo>
                  <a:lnTo>
                    <a:pt x="1" y="211"/>
                  </a:lnTo>
                  <a:lnTo>
                    <a:pt x="1" y="269"/>
                  </a:lnTo>
                  <a:lnTo>
                    <a:pt x="6328" y="270"/>
                  </a:lnTo>
                  <a:lnTo>
                    <a:pt x="6328" y="316"/>
                  </a:lnTo>
                  <a:lnTo>
                    <a:pt x="1" y="316"/>
                  </a:lnTo>
                  <a:lnTo>
                    <a:pt x="1" y="375"/>
                  </a:lnTo>
                  <a:lnTo>
                    <a:pt x="6328" y="375"/>
                  </a:lnTo>
                  <a:lnTo>
                    <a:pt x="6328" y="422"/>
                  </a:lnTo>
                  <a:lnTo>
                    <a:pt x="1" y="422"/>
                  </a:lnTo>
                  <a:lnTo>
                    <a:pt x="1" y="480"/>
                  </a:lnTo>
                  <a:lnTo>
                    <a:pt x="6328" y="481"/>
                  </a:lnTo>
                  <a:lnTo>
                    <a:pt x="6328" y="527"/>
                  </a:lnTo>
                  <a:lnTo>
                    <a:pt x="1" y="527"/>
                  </a:lnTo>
                  <a:lnTo>
                    <a:pt x="1" y="586"/>
                  </a:lnTo>
                  <a:lnTo>
                    <a:pt x="6328" y="586"/>
                  </a:lnTo>
                  <a:lnTo>
                    <a:pt x="6328" y="633"/>
                  </a:lnTo>
                  <a:lnTo>
                    <a:pt x="1" y="633"/>
                  </a:lnTo>
                  <a:lnTo>
                    <a:pt x="1" y="692"/>
                  </a:lnTo>
                  <a:lnTo>
                    <a:pt x="6328" y="692"/>
                  </a:lnTo>
                  <a:lnTo>
                    <a:pt x="6328" y="738"/>
                  </a:lnTo>
                  <a:lnTo>
                    <a:pt x="1" y="738"/>
                  </a:lnTo>
                  <a:lnTo>
                    <a:pt x="1" y="797"/>
                  </a:lnTo>
                  <a:lnTo>
                    <a:pt x="6328" y="798"/>
                  </a:lnTo>
                  <a:lnTo>
                    <a:pt x="6328" y="845"/>
                  </a:lnTo>
                  <a:lnTo>
                    <a:pt x="1" y="844"/>
                  </a:lnTo>
                  <a:lnTo>
                    <a:pt x="1" y="904"/>
                  </a:lnTo>
                  <a:lnTo>
                    <a:pt x="6328" y="904"/>
                  </a:lnTo>
                  <a:lnTo>
                    <a:pt x="6328" y="951"/>
                  </a:lnTo>
                  <a:lnTo>
                    <a:pt x="1" y="950"/>
                  </a:lnTo>
                  <a:lnTo>
                    <a:pt x="1" y="1008"/>
                  </a:lnTo>
                  <a:lnTo>
                    <a:pt x="6328" y="1009"/>
                  </a:lnTo>
                  <a:lnTo>
                    <a:pt x="6328" y="1055"/>
                  </a:lnTo>
                  <a:lnTo>
                    <a:pt x="1" y="1055"/>
                  </a:lnTo>
                  <a:lnTo>
                    <a:pt x="1" y="1114"/>
                  </a:lnTo>
                  <a:lnTo>
                    <a:pt x="6328" y="1114"/>
                  </a:lnTo>
                  <a:lnTo>
                    <a:pt x="6328" y="1161"/>
                  </a:lnTo>
                  <a:lnTo>
                    <a:pt x="1" y="1161"/>
                  </a:lnTo>
                  <a:lnTo>
                    <a:pt x="1" y="1219"/>
                  </a:lnTo>
                  <a:lnTo>
                    <a:pt x="6328" y="1219"/>
                  </a:lnTo>
                  <a:lnTo>
                    <a:pt x="6328" y="1266"/>
                  </a:lnTo>
                  <a:lnTo>
                    <a:pt x="1" y="1267"/>
                  </a:lnTo>
                  <a:lnTo>
                    <a:pt x="1" y="1326"/>
                  </a:lnTo>
                  <a:lnTo>
                    <a:pt x="6328" y="1325"/>
                  </a:lnTo>
                  <a:lnTo>
                    <a:pt x="6328" y="1372"/>
                  </a:lnTo>
                  <a:lnTo>
                    <a:pt x="1" y="1372"/>
                  </a:lnTo>
                  <a:lnTo>
                    <a:pt x="1" y="1431"/>
                  </a:lnTo>
                  <a:lnTo>
                    <a:pt x="6328" y="1430"/>
                  </a:lnTo>
                  <a:lnTo>
                    <a:pt x="6328" y="1477"/>
                  </a:lnTo>
                  <a:lnTo>
                    <a:pt x="1" y="1477"/>
                  </a:lnTo>
                  <a:lnTo>
                    <a:pt x="1" y="1536"/>
                  </a:lnTo>
                  <a:lnTo>
                    <a:pt x="6328" y="1536"/>
                  </a:lnTo>
                  <a:lnTo>
                    <a:pt x="6328" y="1583"/>
                  </a:lnTo>
                  <a:lnTo>
                    <a:pt x="1" y="1583"/>
                  </a:lnTo>
                  <a:lnTo>
                    <a:pt x="1" y="1642"/>
                  </a:lnTo>
                  <a:lnTo>
                    <a:pt x="6328" y="1643"/>
                  </a:lnTo>
                  <a:lnTo>
                    <a:pt x="6328" y="1689"/>
                  </a:lnTo>
                  <a:lnTo>
                    <a:pt x="1" y="1689"/>
                  </a:lnTo>
                  <a:lnTo>
                    <a:pt x="1" y="1748"/>
                  </a:lnTo>
                  <a:lnTo>
                    <a:pt x="6328" y="1748"/>
                  </a:lnTo>
                  <a:lnTo>
                    <a:pt x="6328" y="1794"/>
                  </a:lnTo>
                  <a:lnTo>
                    <a:pt x="1" y="1794"/>
                  </a:lnTo>
                  <a:lnTo>
                    <a:pt x="1" y="1853"/>
                  </a:lnTo>
                  <a:lnTo>
                    <a:pt x="6328" y="1853"/>
                  </a:lnTo>
                  <a:lnTo>
                    <a:pt x="6328" y="1900"/>
                  </a:lnTo>
                  <a:lnTo>
                    <a:pt x="1" y="1900"/>
                  </a:lnTo>
                  <a:lnTo>
                    <a:pt x="1" y="1959"/>
                  </a:lnTo>
                  <a:lnTo>
                    <a:pt x="6328" y="1958"/>
                  </a:lnTo>
                  <a:lnTo>
                    <a:pt x="6328" y="2005"/>
                  </a:lnTo>
                  <a:lnTo>
                    <a:pt x="1" y="2005"/>
                  </a:lnTo>
                  <a:lnTo>
                    <a:pt x="1" y="2065"/>
                  </a:lnTo>
                  <a:lnTo>
                    <a:pt x="6328" y="2064"/>
                  </a:lnTo>
                  <a:lnTo>
                    <a:pt x="6328" y="2112"/>
                  </a:lnTo>
                  <a:lnTo>
                    <a:pt x="1" y="2111"/>
                  </a:lnTo>
                  <a:lnTo>
                    <a:pt x="1" y="2169"/>
                  </a:lnTo>
                  <a:lnTo>
                    <a:pt x="6328" y="2169"/>
                  </a:lnTo>
                  <a:lnTo>
                    <a:pt x="6328" y="2216"/>
                  </a:lnTo>
                  <a:lnTo>
                    <a:pt x="1" y="2216"/>
                  </a:lnTo>
                  <a:lnTo>
                    <a:pt x="1" y="2275"/>
                  </a:lnTo>
                  <a:lnTo>
                    <a:pt x="6328" y="2275"/>
                  </a:lnTo>
                  <a:lnTo>
                    <a:pt x="6328" y="2322"/>
                  </a:lnTo>
                  <a:lnTo>
                    <a:pt x="1" y="2322"/>
                  </a:lnTo>
                  <a:lnTo>
                    <a:pt x="1" y="2381"/>
                  </a:lnTo>
                  <a:lnTo>
                    <a:pt x="6328" y="2381"/>
                  </a:lnTo>
                  <a:lnTo>
                    <a:pt x="6328" y="2427"/>
                  </a:lnTo>
                  <a:lnTo>
                    <a:pt x="1" y="2427"/>
                  </a:lnTo>
                  <a:lnTo>
                    <a:pt x="1" y="2487"/>
                  </a:lnTo>
                  <a:lnTo>
                    <a:pt x="6328" y="2487"/>
                  </a:lnTo>
                  <a:lnTo>
                    <a:pt x="6328" y="2533"/>
                  </a:lnTo>
                  <a:lnTo>
                    <a:pt x="1" y="2533"/>
                  </a:lnTo>
                  <a:lnTo>
                    <a:pt x="1" y="2592"/>
                  </a:lnTo>
                  <a:lnTo>
                    <a:pt x="6328" y="2592"/>
                  </a:lnTo>
                  <a:lnTo>
                    <a:pt x="6328" y="2639"/>
                  </a:lnTo>
                  <a:lnTo>
                    <a:pt x="1" y="2639"/>
                  </a:lnTo>
                  <a:lnTo>
                    <a:pt x="1" y="2698"/>
                  </a:lnTo>
                  <a:lnTo>
                    <a:pt x="6328" y="2697"/>
                  </a:lnTo>
                  <a:lnTo>
                    <a:pt x="6328" y="2744"/>
                  </a:lnTo>
                  <a:lnTo>
                    <a:pt x="1" y="2744"/>
                  </a:lnTo>
                  <a:lnTo>
                    <a:pt x="1" y="2803"/>
                  </a:lnTo>
                  <a:lnTo>
                    <a:pt x="6328" y="2803"/>
                  </a:lnTo>
                  <a:lnTo>
                    <a:pt x="6328" y="2851"/>
                  </a:lnTo>
                  <a:lnTo>
                    <a:pt x="0" y="2851"/>
                  </a:lnTo>
                  <a:lnTo>
                    <a:pt x="1" y="2909"/>
                  </a:lnTo>
                  <a:lnTo>
                    <a:pt x="6328" y="2908"/>
                  </a:lnTo>
                  <a:lnTo>
                    <a:pt x="6328" y="2955"/>
                  </a:lnTo>
                  <a:lnTo>
                    <a:pt x="1" y="2955"/>
                  </a:lnTo>
                  <a:lnTo>
                    <a:pt x="1" y="3014"/>
                  </a:lnTo>
                  <a:lnTo>
                    <a:pt x="6328" y="3014"/>
                  </a:lnTo>
                  <a:lnTo>
                    <a:pt x="6328" y="3061"/>
                  </a:lnTo>
                  <a:lnTo>
                    <a:pt x="1" y="3061"/>
                  </a:lnTo>
                  <a:lnTo>
                    <a:pt x="1" y="3119"/>
                  </a:lnTo>
                  <a:lnTo>
                    <a:pt x="6328" y="3119"/>
                  </a:lnTo>
                  <a:lnTo>
                    <a:pt x="6328" y="3166"/>
                  </a:lnTo>
                  <a:lnTo>
                    <a:pt x="1" y="3166"/>
                  </a:lnTo>
                  <a:lnTo>
                    <a:pt x="1" y="3226"/>
                  </a:lnTo>
                  <a:lnTo>
                    <a:pt x="6328" y="3225"/>
                  </a:lnTo>
                  <a:lnTo>
                    <a:pt x="6328" y="3272"/>
                  </a:lnTo>
                  <a:lnTo>
                    <a:pt x="1" y="3272"/>
                  </a:lnTo>
                  <a:lnTo>
                    <a:pt x="1" y="3331"/>
                  </a:lnTo>
                  <a:lnTo>
                    <a:pt x="6328" y="3332"/>
                  </a:lnTo>
                  <a:lnTo>
                    <a:pt x="6328" y="3378"/>
                  </a:lnTo>
                  <a:lnTo>
                    <a:pt x="1" y="3378"/>
                  </a:lnTo>
                  <a:lnTo>
                    <a:pt x="1" y="3437"/>
                  </a:lnTo>
                  <a:lnTo>
                    <a:pt x="6328" y="3436"/>
                  </a:lnTo>
                  <a:lnTo>
                    <a:pt x="6328" y="3484"/>
                  </a:lnTo>
                  <a:lnTo>
                    <a:pt x="1" y="3484"/>
                  </a:lnTo>
                  <a:lnTo>
                    <a:pt x="1" y="3542"/>
                  </a:lnTo>
                  <a:lnTo>
                    <a:pt x="6328" y="3543"/>
                  </a:lnTo>
                  <a:lnTo>
                    <a:pt x="6328" y="3590"/>
                  </a:lnTo>
                  <a:lnTo>
                    <a:pt x="1" y="3589"/>
                  </a:lnTo>
                  <a:lnTo>
                    <a:pt x="1" y="3648"/>
                  </a:lnTo>
                  <a:lnTo>
                    <a:pt x="6328" y="3648"/>
                  </a:lnTo>
                  <a:lnTo>
                    <a:pt x="6328" y="3695"/>
                  </a:lnTo>
                  <a:lnTo>
                    <a:pt x="1" y="3695"/>
                  </a:lnTo>
                  <a:lnTo>
                    <a:pt x="1" y="3754"/>
                  </a:lnTo>
                  <a:lnTo>
                    <a:pt x="6328" y="3754"/>
                  </a:lnTo>
                  <a:lnTo>
                    <a:pt x="6328" y="3801"/>
                  </a:lnTo>
                </a:path>
              </a:pathLst>
            </a:custGeom>
            <a:ln w="9525" cap="rnd">
              <a:noFill/>
              <a:round/>
              <a:headEnd/>
              <a:tailEnd/>
            </a:ln>
            <a:effectLst/>
          </p:spPr>
          <p:txBody>
            <a:bodyPr/>
            <a:lstStyle/>
            <a:p>
              <a:pPr eaLnBrk="0" fontAlgn="base" hangingPunct="0">
                <a:spcBef>
                  <a:spcPct val="0"/>
                </a:spcBef>
                <a:spcAft>
                  <a:spcPct val="0"/>
                </a:spcAft>
                <a:defRPr/>
              </a:pPr>
              <a:endParaRPr lang="en-US" sz="2000" b="1">
                <a:solidFill>
                  <a:srgbClr val="000000"/>
                </a:solidFill>
              </a:endParaRPr>
            </a:p>
          </p:txBody>
        </p:sp>
      </p:grpSp>
      <p:sp>
        <p:nvSpPr>
          <p:cNvPr id="1032" name="Rectangle 8"/>
          <p:cNvSpPr>
            <a:spLocks noGrp="1" noChangeArrowheads="1"/>
          </p:cNvSpPr>
          <p:nvPr>
            <p:ph type="title"/>
          </p:nvPr>
        </p:nvSpPr>
        <p:spPr bwMode="auto">
          <a:xfrm>
            <a:off x="685701" y="609131"/>
            <a:ext cx="7772977" cy="1143541"/>
          </a:xfrm>
          <a:prstGeom prst="rect">
            <a:avLst/>
          </a:prstGeom>
          <a:noFill/>
          <a:ln w="9525">
            <a:noFill/>
            <a:miter lim="800000"/>
            <a:headEnd/>
            <a:tailEnd/>
          </a:ln>
          <a:effectLst/>
        </p:spPr>
        <p:txBody>
          <a:bodyPr vert="horz" wrap="square" lIns="90488" tIns="44450" rIns="90488" bIns="44450" numCol="1" anchor="ctr" anchorCtr="0" compatLnSpc="1">
            <a:prstTxWarp prst="textNoShape">
              <a:avLst/>
            </a:prstTxWarp>
          </a:bodyPr>
          <a:lstStyle/>
          <a:p>
            <a:pPr lvl="0"/>
            <a:r>
              <a:rPr lang="en-US" smtClean="0"/>
              <a:t>Click to edit Master title style</a:t>
            </a:r>
          </a:p>
        </p:txBody>
      </p:sp>
      <p:sp>
        <p:nvSpPr>
          <p:cNvPr id="1033" name="Rectangle 9"/>
          <p:cNvSpPr>
            <a:spLocks noGrp="1" noChangeArrowheads="1"/>
          </p:cNvSpPr>
          <p:nvPr>
            <p:ph type="body" idx="1"/>
          </p:nvPr>
        </p:nvSpPr>
        <p:spPr bwMode="auto">
          <a:xfrm>
            <a:off x="685701" y="1981705"/>
            <a:ext cx="7772977" cy="4114476"/>
          </a:xfrm>
          <a:prstGeom prst="rect">
            <a:avLst/>
          </a:prstGeom>
          <a:noFill/>
          <a:ln w="9525">
            <a:noFill/>
            <a:miter lim="800000"/>
            <a:headEnd/>
            <a:tailEnd/>
          </a:ln>
          <a:effectLst/>
        </p:spPr>
        <p:txBody>
          <a:bodyPr vert="horz" wrap="square" lIns="90488" tIns="44450" rIns="90488" bIns="4445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3661" r:id="rId1"/>
  </p:sldLayoutIdLst>
  <p:txStyles>
    <p:titleStyle>
      <a:lvl1pPr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mj-lt"/>
          <a:ea typeface="+mj-ea"/>
          <a:cs typeface="+mj-cs"/>
        </a:defRPr>
      </a:lvl1pPr>
      <a:lvl2pPr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Arial" charset="0"/>
        </a:defRPr>
      </a:lvl2pPr>
      <a:lvl3pPr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Arial" charset="0"/>
        </a:defRPr>
      </a:lvl3pPr>
      <a:lvl4pPr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Arial" charset="0"/>
        </a:defRPr>
      </a:lvl4pPr>
      <a:lvl5pPr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Arial" charset="0"/>
        </a:defRPr>
      </a:lvl5pPr>
      <a:lvl6pPr marL="457200"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Arial" charset="0"/>
        </a:defRPr>
      </a:lvl6pPr>
      <a:lvl7pPr marL="914400"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Arial" charset="0"/>
        </a:defRPr>
      </a:lvl7pPr>
      <a:lvl8pPr marL="1371600"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Arial" charset="0"/>
        </a:defRPr>
      </a:lvl8pPr>
      <a:lvl9pPr marL="1828800"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Arial" charset="0"/>
        </a:defRPr>
      </a:lvl9pPr>
    </p:titleStyle>
    <p:bodyStyle>
      <a:lvl1pPr marL="334963" indent="-334963" algn="l" defTabSz="873125" rtl="0" eaLnBrk="0" fontAlgn="base" hangingPunct="0">
        <a:spcBef>
          <a:spcPct val="20000"/>
        </a:spcBef>
        <a:spcAft>
          <a:spcPct val="0"/>
        </a:spcAft>
        <a:buClr>
          <a:schemeClr val="tx2"/>
        </a:buClr>
        <a:buSzPct val="75000"/>
        <a:buFont typeface="Monotype Sorts" pitchFamily="2" charset="2"/>
        <a:buChar char="n"/>
        <a:defRPr sz="3100">
          <a:solidFill>
            <a:schemeClr val="tx1"/>
          </a:solidFill>
          <a:effectLst>
            <a:outerShdw blurRad="38100" dist="38100" dir="2700000" algn="tl">
              <a:srgbClr val="000000"/>
            </a:outerShdw>
          </a:effectLst>
          <a:latin typeface="+mn-lt"/>
          <a:ea typeface="+mn-ea"/>
          <a:cs typeface="+mn-cs"/>
        </a:defRPr>
      </a:lvl1pPr>
      <a:lvl2pPr marL="727075" indent="-277813" algn="l" defTabSz="873125" rtl="0" eaLnBrk="0" fontAlgn="base" hangingPunct="0">
        <a:spcBef>
          <a:spcPct val="20000"/>
        </a:spcBef>
        <a:spcAft>
          <a:spcPct val="0"/>
        </a:spcAft>
        <a:buClr>
          <a:schemeClr val="tx2"/>
        </a:buClr>
        <a:buSzPct val="100000"/>
        <a:buChar char="-"/>
        <a:defRPr sz="2700">
          <a:solidFill>
            <a:schemeClr val="tx1"/>
          </a:solidFill>
          <a:effectLst>
            <a:outerShdw blurRad="38100" dist="38100" dir="2700000" algn="tl">
              <a:srgbClr val="000000"/>
            </a:outerShdw>
          </a:effectLst>
          <a:latin typeface="+mn-lt"/>
        </a:defRPr>
      </a:lvl2pPr>
      <a:lvl3pPr marL="1117600" indent="-223838" algn="l" defTabSz="873125"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defRPr>
      </a:lvl3pPr>
      <a:lvl4pPr marL="1565275" indent="-223838" algn="l" defTabSz="873125"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4pPr>
      <a:lvl5pPr marL="2011363" indent="-223838" algn="l" defTabSz="873125"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5pPr>
      <a:lvl6pPr marL="2468563" indent="-223838" algn="l" defTabSz="873125"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6pPr>
      <a:lvl7pPr marL="2925763" indent="-223838" algn="l" defTabSz="873125"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7pPr>
      <a:lvl8pPr marL="3382963" indent="-223838" algn="l" defTabSz="873125"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8pPr>
      <a:lvl9pPr marL="3840163" indent="-223838" algn="l" defTabSz="873125"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29804"/>
                <a:invGamma/>
              </a:schemeClr>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dt" sz="half" idx="2"/>
          </p:nvPr>
        </p:nvSpPr>
        <p:spPr bwMode="auto">
          <a:xfrm>
            <a:off x="685512" y="6249005"/>
            <a:ext cx="1905000" cy="456441"/>
          </a:xfrm>
          <a:prstGeom prst="rect">
            <a:avLst/>
          </a:prstGeom>
          <a:noFill/>
          <a:ln w="9525">
            <a:noFill/>
            <a:miter lim="800000"/>
            <a:headEnd/>
            <a:tailEnd/>
          </a:ln>
          <a:effectLst/>
        </p:spPr>
        <p:txBody>
          <a:bodyPr vert="horz" wrap="none" lIns="90488" tIns="44450" rIns="90488" bIns="44450" numCol="1" anchor="ctr" anchorCtr="0" compatLnSpc="1">
            <a:prstTxWarp prst="textNoShape">
              <a:avLst/>
            </a:prstTxWarp>
          </a:bodyPr>
          <a:lstStyle>
            <a:lvl1pPr>
              <a:defRPr sz="1400" b="0">
                <a:solidFill>
                  <a:schemeClr val="tx1"/>
                </a:solidFill>
                <a:latin typeface="Times New Roman" pitchFamily="18" charset="0"/>
              </a:defRPr>
            </a:lvl1pPr>
          </a:lstStyle>
          <a:p>
            <a:pPr eaLnBrk="0" fontAlgn="base" hangingPunct="0">
              <a:spcBef>
                <a:spcPct val="0"/>
              </a:spcBef>
              <a:spcAft>
                <a:spcPct val="0"/>
              </a:spcAft>
            </a:pPr>
            <a:endParaRPr lang="en-US">
              <a:solidFill>
                <a:srgbClr val="C1CEFF"/>
              </a:solidFill>
            </a:endParaRPr>
          </a:p>
        </p:txBody>
      </p:sp>
      <p:sp>
        <p:nvSpPr>
          <p:cNvPr id="1027" name="Rectangle 3"/>
          <p:cNvSpPr>
            <a:spLocks noGrp="1" noChangeArrowheads="1"/>
          </p:cNvSpPr>
          <p:nvPr>
            <p:ph type="ftr" sz="quarter" idx="3"/>
          </p:nvPr>
        </p:nvSpPr>
        <p:spPr bwMode="auto">
          <a:xfrm>
            <a:off x="3124620" y="6249005"/>
            <a:ext cx="2895023" cy="456441"/>
          </a:xfrm>
          <a:prstGeom prst="rect">
            <a:avLst/>
          </a:prstGeom>
          <a:noFill/>
          <a:ln w="9525">
            <a:noFill/>
            <a:miter lim="800000"/>
            <a:headEnd/>
            <a:tailEnd/>
          </a:ln>
          <a:effectLst/>
        </p:spPr>
        <p:txBody>
          <a:bodyPr vert="horz" wrap="none" lIns="90488" tIns="44450" rIns="90488" bIns="44450" numCol="1" anchor="ctr" anchorCtr="0" compatLnSpc="1">
            <a:prstTxWarp prst="textNoShape">
              <a:avLst/>
            </a:prstTxWarp>
          </a:bodyPr>
          <a:lstStyle>
            <a:lvl1pPr algn="ctr">
              <a:defRPr sz="1400" b="0">
                <a:solidFill>
                  <a:schemeClr val="tx1"/>
                </a:solidFill>
                <a:latin typeface="Times New Roman" pitchFamily="18" charset="0"/>
              </a:defRPr>
            </a:lvl1pPr>
          </a:lstStyle>
          <a:p>
            <a:pPr eaLnBrk="0" fontAlgn="base" hangingPunct="0">
              <a:spcBef>
                <a:spcPct val="0"/>
              </a:spcBef>
              <a:spcAft>
                <a:spcPct val="0"/>
              </a:spcAft>
            </a:pPr>
            <a:endParaRPr lang="en-US">
              <a:solidFill>
                <a:srgbClr val="C1CEFF"/>
              </a:solidFill>
            </a:endParaRPr>
          </a:p>
        </p:txBody>
      </p:sp>
      <p:sp>
        <p:nvSpPr>
          <p:cNvPr id="1028" name="Rectangle 4"/>
          <p:cNvSpPr>
            <a:spLocks noGrp="1" noChangeArrowheads="1"/>
          </p:cNvSpPr>
          <p:nvPr>
            <p:ph type="sldNum" sz="quarter" idx="4"/>
          </p:nvPr>
        </p:nvSpPr>
        <p:spPr bwMode="auto">
          <a:xfrm>
            <a:off x="6553489" y="6249005"/>
            <a:ext cx="1905000" cy="456441"/>
          </a:xfrm>
          <a:prstGeom prst="rect">
            <a:avLst/>
          </a:prstGeom>
          <a:noFill/>
          <a:ln w="9525">
            <a:noFill/>
            <a:miter lim="800000"/>
            <a:headEnd/>
            <a:tailEnd/>
          </a:ln>
          <a:effectLst/>
        </p:spPr>
        <p:txBody>
          <a:bodyPr vert="horz" wrap="none" lIns="90488" tIns="44450" rIns="90488" bIns="44450" numCol="1" anchor="ctr" anchorCtr="0" compatLnSpc="1">
            <a:prstTxWarp prst="textNoShape">
              <a:avLst/>
            </a:prstTxWarp>
          </a:bodyPr>
          <a:lstStyle>
            <a:lvl1pPr algn="r">
              <a:defRPr sz="1400" b="0">
                <a:solidFill>
                  <a:schemeClr val="tx1"/>
                </a:solidFill>
                <a:latin typeface="Times New Roman" pitchFamily="18" charset="0"/>
              </a:defRPr>
            </a:lvl1pPr>
          </a:lstStyle>
          <a:p>
            <a:pPr eaLnBrk="0" fontAlgn="base" hangingPunct="0">
              <a:spcBef>
                <a:spcPct val="0"/>
              </a:spcBef>
              <a:spcAft>
                <a:spcPct val="0"/>
              </a:spcAft>
            </a:pPr>
            <a:fld id="{B1B67A5A-9A04-4C99-9BAF-6B35B5421329}" type="slidenum">
              <a:rPr lang="en-US">
                <a:solidFill>
                  <a:srgbClr val="C1CEFF"/>
                </a:solidFill>
              </a:rPr>
              <a:pPr eaLnBrk="0" fontAlgn="base" hangingPunct="0">
                <a:spcBef>
                  <a:spcPct val="0"/>
                </a:spcBef>
                <a:spcAft>
                  <a:spcPct val="0"/>
                </a:spcAft>
              </a:pPr>
              <a:t>‹#›</a:t>
            </a:fld>
            <a:endParaRPr lang="en-US">
              <a:solidFill>
                <a:srgbClr val="C1CEFF"/>
              </a:solidFill>
            </a:endParaRPr>
          </a:p>
        </p:txBody>
      </p:sp>
      <p:grpSp>
        <p:nvGrpSpPr>
          <p:cNvPr id="3" name="Group 7"/>
          <p:cNvGrpSpPr>
            <a:grpSpLocks/>
          </p:cNvGrpSpPr>
          <p:nvPr/>
        </p:nvGrpSpPr>
        <p:grpSpPr bwMode="auto">
          <a:xfrm>
            <a:off x="0" y="135"/>
            <a:ext cx="9133898" cy="6845005"/>
            <a:chOff x="0" y="0"/>
            <a:chExt cx="6329" cy="4214"/>
          </a:xfrm>
        </p:grpSpPr>
        <p:sp>
          <p:nvSpPr>
            <p:cNvPr id="2" name="Rectangle 5"/>
            <p:cNvSpPr>
              <a:spLocks noChangeArrowheads="1"/>
            </p:cNvSpPr>
            <p:nvPr/>
          </p:nvSpPr>
          <p:spPr bwMode="auto">
            <a:xfrm>
              <a:off x="0" y="0"/>
              <a:ext cx="6328" cy="4214"/>
            </a:xfrm>
            <a:prstGeom prst="rect">
              <a:avLst/>
            </a:prstGeom>
            <a:gradFill rotWithShape="0">
              <a:gsLst>
                <a:gs pos="0">
                  <a:srgbClr val="063DE8"/>
                </a:gs>
                <a:gs pos="100000">
                  <a:srgbClr val="063DE8">
                    <a:gamma/>
                    <a:shade val="29804"/>
                    <a:invGamma/>
                  </a:srgbClr>
                </a:gs>
              </a:gsLst>
              <a:lin ang="0" scaled="1"/>
            </a:gradFill>
            <a:ln w="9525">
              <a:noFill/>
              <a:miter lim="800000"/>
              <a:headEnd/>
              <a:tailEnd/>
            </a:ln>
            <a:effectLst/>
          </p:spPr>
          <p:txBody>
            <a:bodyPr wrap="none" anchor="ctr"/>
            <a:lstStyle/>
            <a:p>
              <a:pPr eaLnBrk="0" fontAlgn="base" hangingPunct="0">
                <a:spcBef>
                  <a:spcPct val="0"/>
                </a:spcBef>
                <a:spcAft>
                  <a:spcPct val="0"/>
                </a:spcAft>
                <a:defRPr/>
              </a:pPr>
              <a:endParaRPr lang="en-US" sz="2000" b="1">
                <a:solidFill>
                  <a:srgbClr val="000000"/>
                </a:solidFill>
              </a:endParaRPr>
            </a:p>
          </p:txBody>
        </p:sp>
        <p:sp useBgFill="1">
          <p:nvSpPr>
            <p:cNvPr id="1030" name="Freeform 6"/>
            <p:cNvSpPr>
              <a:spLocks/>
            </p:cNvSpPr>
            <p:nvPr/>
          </p:nvSpPr>
          <p:spPr bwMode="auto">
            <a:xfrm>
              <a:off x="0" y="71"/>
              <a:ext cx="6329" cy="4072"/>
            </a:xfrm>
            <a:custGeom>
              <a:avLst/>
              <a:gdLst/>
              <a:ahLst/>
              <a:cxnLst>
                <a:cxn ang="0">
                  <a:pos x="1" y="3858"/>
                </a:cxn>
                <a:cxn ang="0">
                  <a:pos x="1" y="3906"/>
                </a:cxn>
                <a:cxn ang="0">
                  <a:pos x="6328" y="4012"/>
                </a:cxn>
                <a:cxn ang="0">
                  <a:pos x="6328" y="4071"/>
                </a:cxn>
                <a:cxn ang="0">
                  <a:pos x="1" y="59"/>
                </a:cxn>
                <a:cxn ang="0">
                  <a:pos x="1" y="105"/>
                </a:cxn>
                <a:cxn ang="0">
                  <a:pos x="6328" y="211"/>
                </a:cxn>
                <a:cxn ang="0">
                  <a:pos x="6328" y="270"/>
                </a:cxn>
                <a:cxn ang="0">
                  <a:pos x="1" y="375"/>
                </a:cxn>
                <a:cxn ang="0">
                  <a:pos x="1" y="422"/>
                </a:cxn>
                <a:cxn ang="0">
                  <a:pos x="6328" y="527"/>
                </a:cxn>
                <a:cxn ang="0">
                  <a:pos x="6328" y="586"/>
                </a:cxn>
                <a:cxn ang="0">
                  <a:pos x="1" y="692"/>
                </a:cxn>
                <a:cxn ang="0">
                  <a:pos x="1" y="738"/>
                </a:cxn>
                <a:cxn ang="0">
                  <a:pos x="6328" y="845"/>
                </a:cxn>
                <a:cxn ang="0">
                  <a:pos x="6328" y="904"/>
                </a:cxn>
                <a:cxn ang="0">
                  <a:pos x="1" y="1008"/>
                </a:cxn>
                <a:cxn ang="0">
                  <a:pos x="1" y="1055"/>
                </a:cxn>
                <a:cxn ang="0">
                  <a:pos x="6328" y="1161"/>
                </a:cxn>
                <a:cxn ang="0">
                  <a:pos x="6328" y="1219"/>
                </a:cxn>
                <a:cxn ang="0">
                  <a:pos x="1" y="1326"/>
                </a:cxn>
                <a:cxn ang="0">
                  <a:pos x="1" y="1372"/>
                </a:cxn>
                <a:cxn ang="0">
                  <a:pos x="6328" y="1477"/>
                </a:cxn>
                <a:cxn ang="0">
                  <a:pos x="6328" y="1536"/>
                </a:cxn>
                <a:cxn ang="0">
                  <a:pos x="1" y="1642"/>
                </a:cxn>
                <a:cxn ang="0">
                  <a:pos x="1" y="1689"/>
                </a:cxn>
                <a:cxn ang="0">
                  <a:pos x="6328" y="1794"/>
                </a:cxn>
                <a:cxn ang="0">
                  <a:pos x="6328" y="1853"/>
                </a:cxn>
                <a:cxn ang="0">
                  <a:pos x="1" y="1959"/>
                </a:cxn>
                <a:cxn ang="0">
                  <a:pos x="1" y="2005"/>
                </a:cxn>
                <a:cxn ang="0">
                  <a:pos x="6328" y="2112"/>
                </a:cxn>
                <a:cxn ang="0">
                  <a:pos x="6328" y="2169"/>
                </a:cxn>
                <a:cxn ang="0">
                  <a:pos x="1" y="2275"/>
                </a:cxn>
                <a:cxn ang="0">
                  <a:pos x="1" y="2322"/>
                </a:cxn>
                <a:cxn ang="0">
                  <a:pos x="6328" y="2427"/>
                </a:cxn>
                <a:cxn ang="0">
                  <a:pos x="6328" y="2487"/>
                </a:cxn>
                <a:cxn ang="0">
                  <a:pos x="1" y="2592"/>
                </a:cxn>
                <a:cxn ang="0">
                  <a:pos x="1" y="2639"/>
                </a:cxn>
                <a:cxn ang="0">
                  <a:pos x="6328" y="2744"/>
                </a:cxn>
                <a:cxn ang="0">
                  <a:pos x="6328" y="2803"/>
                </a:cxn>
                <a:cxn ang="0">
                  <a:pos x="1" y="2909"/>
                </a:cxn>
                <a:cxn ang="0">
                  <a:pos x="1" y="2955"/>
                </a:cxn>
                <a:cxn ang="0">
                  <a:pos x="6328" y="3061"/>
                </a:cxn>
                <a:cxn ang="0">
                  <a:pos x="6328" y="3119"/>
                </a:cxn>
                <a:cxn ang="0">
                  <a:pos x="1" y="3226"/>
                </a:cxn>
                <a:cxn ang="0">
                  <a:pos x="1" y="3272"/>
                </a:cxn>
                <a:cxn ang="0">
                  <a:pos x="6328" y="3378"/>
                </a:cxn>
                <a:cxn ang="0">
                  <a:pos x="6328" y="3436"/>
                </a:cxn>
                <a:cxn ang="0">
                  <a:pos x="1" y="3542"/>
                </a:cxn>
                <a:cxn ang="0">
                  <a:pos x="1" y="3589"/>
                </a:cxn>
                <a:cxn ang="0">
                  <a:pos x="6328" y="3695"/>
                </a:cxn>
                <a:cxn ang="0">
                  <a:pos x="6328" y="3754"/>
                </a:cxn>
              </a:cxnLst>
              <a:rect l="0" t="0" r="r" b="b"/>
              <a:pathLst>
                <a:path w="6329" h="4072">
                  <a:moveTo>
                    <a:pt x="6328" y="3801"/>
                  </a:moveTo>
                  <a:lnTo>
                    <a:pt x="1" y="3800"/>
                  </a:lnTo>
                  <a:lnTo>
                    <a:pt x="1" y="3858"/>
                  </a:lnTo>
                  <a:lnTo>
                    <a:pt x="6328" y="3858"/>
                  </a:lnTo>
                  <a:lnTo>
                    <a:pt x="6328" y="3905"/>
                  </a:lnTo>
                  <a:lnTo>
                    <a:pt x="1" y="3906"/>
                  </a:lnTo>
                  <a:lnTo>
                    <a:pt x="1" y="3964"/>
                  </a:lnTo>
                  <a:lnTo>
                    <a:pt x="6328" y="3964"/>
                  </a:lnTo>
                  <a:lnTo>
                    <a:pt x="6328" y="4012"/>
                  </a:lnTo>
                  <a:lnTo>
                    <a:pt x="1" y="4011"/>
                  </a:lnTo>
                  <a:lnTo>
                    <a:pt x="1" y="4071"/>
                  </a:lnTo>
                  <a:lnTo>
                    <a:pt x="6328" y="4071"/>
                  </a:lnTo>
                  <a:lnTo>
                    <a:pt x="6328" y="0"/>
                  </a:lnTo>
                  <a:lnTo>
                    <a:pt x="1" y="0"/>
                  </a:lnTo>
                  <a:lnTo>
                    <a:pt x="1" y="59"/>
                  </a:lnTo>
                  <a:lnTo>
                    <a:pt x="6328" y="58"/>
                  </a:lnTo>
                  <a:lnTo>
                    <a:pt x="6328" y="105"/>
                  </a:lnTo>
                  <a:lnTo>
                    <a:pt x="1" y="105"/>
                  </a:lnTo>
                  <a:lnTo>
                    <a:pt x="1" y="164"/>
                  </a:lnTo>
                  <a:lnTo>
                    <a:pt x="6328" y="165"/>
                  </a:lnTo>
                  <a:lnTo>
                    <a:pt x="6328" y="211"/>
                  </a:lnTo>
                  <a:lnTo>
                    <a:pt x="1" y="211"/>
                  </a:lnTo>
                  <a:lnTo>
                    <a:pt x="1" y="269"/>
                  </a:lnTo>
                  <a:lnTo>
                    <a:pt x="6328" y="270"/>
                  </a:lnTo>
                  <a:lnTo>
                    <a:pt x="6328" y="316"/>
                  </a:lnTo>
                  <a:lnTo>
                    <a:pt x="1" y="316"/>
                  </a:lnTo>
                  <a:lnTo>
                    <a:pt x="1" y="375"/>
                  </a:lnTo>
                  <a:lnTo>
                    <a:pt x="6328" y="375"/>
                  </a:lnTo>
                  <a:lnTo>
                    <a:pt x="6328" y="422"/>
                  </a:lnTo>
                  <a:lnTo>
                    <a:pt x="1" y="422"/>
                  </a:lnTo>
                  <a:lnTo>
                    <a:pt x="1" y="480"/>
                  </a:lnTo>
                  <a:lnTo>
                    <a:pt x="6328" y="481"/>
                  </a:lnTo>
                  <a:lnTo>
                    <a:pt x="6328" y="527"/>
                  </a:lnTo>
                  <a:lnTo>
                    <a:pt x="1" y="527"/>
                  </a:lnTo>
                  <a:lnTo>
                    <a:pt x="1" y="586"/>
                  </a:lnTo>
                  <a:lnTo>
                    <a:pt x="6328" y="586"/>
                  </a:lnTo>
                  <a:lnTo>
                    <a:pt x="6328" y="633"/>
                  </a:lnTo>
                  <a:lnTo>
                    <a:pt x="1" y="633"/>
                  </a:lnTo>
                  <a:lnTo>
                    <a:pt x="1" y="692"/>
                  </a:lnTo>
                  <a:lnTo>
                    <a:pt x="6328" y="692"/>
                  </a:lnTo>
                  <a:lnTo>
                    <a:pt x="6328" y="738"/>
                  </a:lnTo>
                  <a:lnTo>
                    <a:pt x="1" y="738"/>
                  </a:lnTo>
                  <a:lnTo>
                    <a:pt x="1" y="797"/>
                  </a:lnTo>
                  <a:lnTo>
                    <a:pt x="6328" y="798"/>
                  </a:lnTo>
                  <a:lnTo>
                    <a:pt x="6328" y="845"/>
                  </a:lnTo>
                  <a:lnTo>
                    <a:pt x="1" y="844"/>
                  </a:lnTo>
                  <a:lnTo>
                    <a:pt x="1" y="904"/>
                  </a:lnTo>
                  <a:lnTo>
                    <a:pt x="6328" y="904"/>
                  </a:lnTo>
                  <a:lnTo>
                    <a:pt x="6328" y="951"/>
                  </a:lnTo>
                  <a:lnTo>
                    <a:pt x="1" y="950"/>
                  </a:lnTo>
                  <a:lnTo>
                    <a:pt x="1" y="1008"/>
                  </a:lnTo>
                  <a:lnTo>
                    <a:pt x="6328" y="1009"/>
                  </a:lnTo>
                  <a:lnTo>
                    <a:pt x="6328" y="1055"/>
                  </a:lnTo>
                  <a:lnTo>
                    <a:pt x="1" y="1055"/>
                  </a:lnTo>
                  <a:lnTo>
                    <a:pt x="1" y="1114"/>
                  </a:lnTo>
                  <a:lnTo>
                    <a:pt x="6328" y="1114"/>
                  </a:lnTo>
                  <a:lnTo>
                    <a:pt x="6328" y="1161"/>
                  </a:lnTo>
                  <a:lnTo>
                    <a:pt x="1" y="1161"/>
                  </a:lnTo>
                  <a:lnTo>
                    <a:pt x="1" y="1219"/>
                  </a:lnTo>
                  <a:lnTo>
                    <a:pt x="6328" y="1219"/>
                  </a:lnTo>
                  <a:lnTo>
                    <a:pt x="6328" y="1266"/>
                  </a:lnTo>
                  <a:lnTo>
                    <a:pt x="1" y="1267"/>
                  </a:lnTo>
                  <a:lnTo>
                    <a:pt x="1" y="1326"/>
                  </a:lnTo>
                  <a:lnTo>
                    <a:pt x="6328" y="1325"/>
                  </a:lnTo>
                  <a:lnTo>
                    <a:pt x="6328" y="1372"/>
                  </a:lnTo>
                  <a:lnTo>
                    <a:pt x="1" y="1372"/>
                  </a:lnTo>
                  <a:lnTo>
                    <a:pt x="1" y="1431"/>
                  </a:lnTo>
                  <a:lnTo>
                    <a:pt x="6328" y="1430"/>
                  </a:lnTo>
                  <a:lnTo>
                    <a:pt x="6328" y="1477"/>
                  </a:lnTo>
                  <a:lnTo>
                    <a:pt x="1" y="1477"/>
                  </a:lnTo>
                  <a:lnTo>
                    <a:pt x="1" y="1536"/>
                  </a:lnTo>
                  <a:lnTo>
                    <a:pt x="6328" y="1536"/>
                  </a:lnTo>
                  <a:lnTo>
                    <a:pt x="6328" y="1583"/>
                  </a:lnTo>
                  <a:lnTo>
                    <a:pt x="1" y="1583"/>
                  </a:lnTo>
                  <a:lnTo>
                    <a:pt x="1" y="1642"/>
                  </a:lnTo>
                  <a:lnTo>
                    <a:pt x="6328" y="1643"/>
                  </a:lnTo>
                  <a:lnTo>
                    <a:pt x="6328" y="1689"/>
                  </a:lnTo>
                  <a:lnTo>
                    <a:pt x="1" y="1689"/>
                  </a:lnTo>
                  <a:lnTo>
                    <a:pt x="1" y="1748"/>
                  </a:lnTo>
                  <a:lnTo>
                    <a:pt x="6328" y="1748"/>
                  </a:lnTo>
                  <a:lnTo>
                    <a:pt x="6328" y="1794"/>
                  </a:lnTo>
                  <a:lnTo>
                    <a:pt x="1" y="1794"/>
                  </a:lnTo>
                  <a:lnTo>
                    <a:pt x="1" y="1853"/>
                  </a:lnTo>
                  <a:lnTo>
                    <a:pt x="6328" y="1853"/>
                  </a:lnTo>
                  <a:lnTo>
                    <a:pt x="6328" y="1900"/>
                  </a:lnTo>
                  <a:lnTo>
                    <a:pt x="1" y="1900"/>
                  </a:lnTo>
                  <a:lnTo>
                    <a:pt x="1" y="1959"/>
                  </a:lnTo>
                  <a:lnTo>
                    <a:pt x="6328" y="1958"/>
                  </a:lnTo>
                  <a:lnTo>
                    <a:pt x="6328" y="2005"/>
                  </a:lnTo>
                  <a:lnTo>
                    <a:pt x="1" y="2005"/>
                  </a:lnTo>
                  <a:lnTo>
                    <a:pt x="1" y="2065"/>
                  </a:lnTo>
                  <a:lnTo>
                    <a:pt x="6328" y="2064"/>
                  </a:lnTo>
                  <a:lnTo>
                    <a:pt x="6328" y="2112"/>
                  </a:lnTo>
                  <a:lnTo>
                    <a:pt x="1" y="2111"/>
                  </a:lnTo>
                  <a:lnTo>
                    <a:pt x="1" y="2169"/>
                  </a:lnTo>
                  <a:lnTo>
                    <a:pt x="6328" y="2169"/>
                  </a:lnTo>
                  <a:lnTo>
                    <a:pt x="6328" y="2216"/>
                  </a:lnTo>
                  <a:lnTo>
                    <a:pt x="1" y="2216"/>
                  </a:lnTo>
                  <a:lnTo>
                    <a:pt x="1" y="2275"/>
                  </a:lnTo>
                  <a:lnTo>
                    <a:pt x="6328" y="2275"/>
                  </a:lnTo>
                  <a:lnTo>
                    <a:pt x="6328" y="2322"/>
                  </a:lnTo>
                  <a:lnTo>
                    <a:pt x="1" y="2322"/>
                  </a:lnTo>
                  <a:lnTo>
                    <a:pt x="1" y="2381"/>
                  </a:lnTo>
                  <a:lnTo>
                    <a:pt x="6328" y="2381"/>
                  </a:lnTo>
                  <a:lnTo>
                    <a:pt x="6328" y="2427"/>
                  </a:lnTo>
                  <a:lnTo>
                    <a:pt x="1" y="2427"/>
                  </a:lnTo>
                  <a:lnTo>
                    <a:pt x="1" y="2487"/>
                  </a:lnTo>
                  <a:lnTo>
                    <a:pt x="6328" y="2487"/>
                  </a:lnTo>
                  <a:lnTo>
                    <a:pt x="6328" y="2533"/>
                  </a:lnTo>
                  <a:lnTo>
                    <a:pt x="1" y="2533"/>
                  </a:lnTo>
                  <a:lnTo>
                    <a:pt x="1" y="2592"/>
                  </a:lnTo>
                  <a:lnTo>
                    <a:pt x="6328" y="2592"/>
                  </a:lnTo>
                  <a:lnTo>
                    <a:pt x="6328" y="2639"/>
                  </a:lnTo>
                  <a:lnTo>
                    <a:pt x="1" y="2639"/>
                  </a:lnTo>
                  <a:lnTo>
                    <a:pt x="1" y="2698"/>
                  </a:lnTo>
                  <a:lnTo>
                    <a:pt x="6328" y="2697"/>
                  </a:lnTo>
                  <a:lnTo>
                    <a:pt x="6328" y="2744"/>
                  </a:lnTo>
                  <a:lnTo>
                    <a:pt x="1" y="2744"/>
                  </a:lnTo>
                  <a:lnTo>
                    <a:pt x="1" y="2803"/>
                  </a:lnTo>
                  <a:lnTo>
                    <a:pt x="6328" y="2803"/>
                  </a:lnTo>
                  <a:lnTo>
                    <a:pt x="6328" y="2851"/>
                  </a:lnTo>
                  <a:lnTo>
                    <a:pt x="0" y="2851"/>
                  </a:lnTo>
                  <a:lnTo>
                    <a:pt x="1" y="2909"/>
                  </a:lnTo>
                  <a:lnTo>
                    <a:pt x="6328" y="2908"/>
                  </a:lnTo>
                  <a:lnTo>
                    <a:pt x="6328" y="2955"/>
                  </a:lnTo>
                  <a:lnTo>
                    <a:pt x="1" y="2955"/>
                  </a:lnTo>
                  <a:lnTo>
                    <a:pt x="1" y="3014"/>
                  </a:lnTo>
                  <a:lnTo>
                    <a:pt x="6328" y="3014"/>
                  </a:lnTo>
                  <a:lnTo>
                    <a:pt x="6328" y="3061"/>
                  </a:lnTo>
                  <a:lnTo>
                    <a:pt x="1" y="3061"/>
                  </a:lnTo>
                  <a:lnTo>
                    <a:pt x="1" y="3119"/>
                  </a:lnTo>
                  <a:lnTo>
                    <a:pt x="6328" y="3119"/>
                  </a:lnTo>
                  <a:lnTo>
                    <a:pt x="6328" y="3166"/>
                  </a:lnTo>
                  <a:lnTo>
                    <a:pt x="1" y="3166"/>
                  </a:lnTo>
                  <a:lnTo>
                    <a:pt x="1" y="3226"/>
                  </a:lnTo>
                  <a:lnTo>
                    <a:pt x="6328" y="3225"/>
                  </a:lnTo>
                  <a:lnTo>
                    <a:pt x="6328" y="3272"/>
                  </a:lnTo>
                  <a:lnTo>
                    <a:pt x="1" y="3272"/>
                  </a:lnTo>
                  <a:lnTo>
                    <a:pt x="1" y="3331"/>
                  </a:lnTo>
                  <a:lnTo>
                    <a:pt x="6328" y="3332"/>
                  </a:lnTo>
                  <a:lnTo>
                    <a:pt x="6328" y="3378"/>
                  </a:lnTo>
                  <a:lnTo>
                    <a:pt x="1" y="3378"/>
                  </a:lnTo>
                  <a:lnTo>
                    <a:pt x="1" y="3437"/>
                  </a:lnTo>
                  <a:lnTo>
                    <a:pt x="6328" y="3436"/>
                  </a:lnTo>
                  <a:lnTo>
                    <a:pt x="6328" y="3484"/>
                  </a:lnTo>
                  <a:lnTo>
                    <a:pt x="1" y="3484"/>
                  </a:lnTo>
                  <a:lnTo>
                    <a:pt x="1" y="3542"/>
                  </a:lnTo>
                  <a:lnTo>
                    <a:pt x="6328" y="3543"/>
                  </a:lnTo>
                  <a:lnTo>
                    <a:pt x="6328" y="3590"/>
                  </a:lnTo>
                  <a:lnTo>
                    <a:pt x="1" y="3589"/>
                  </a:lnTo>
                  <a:lnTo>
                    <a:pt x="1" y="3648"/>
                  </a:lnTo>
                  <a:lnTo>
                    <a:pt x="6328" y="3648"/>
                  </a:lnTo>
                  <a:lnTo>
                    <a:pt x="6328" y="3695"/>
                  </a:lnTo>
                  <a:lnTo>
                    <a:pt x="1" y="3695"/>
                  </a:lnTo>
                  <a:lnTo>
                    <a:pt x="1" y="3754"/>
                  </a:lnTo>
                  <a:lnTo>
                    <a:pt x="6328" y="3754"/>
                  </a:lnTo>
                  <a:lnTo>
                    <a:pt x="6328" y="3801"/>
                  </a:lnTo>
                </a:path>
              </a:pathLst>
            </a:custGeom>
            <a:ln w="9525" cap="rnd">
              <a:noFill/>
              <a:round/>
              <a:headEnd/>
              <a:tailEnd/>
            </a:ln>
            <a:effectLst/>
          </p:spPr>
          <p:txBody>
            <a:bodyPr/>
            <a:lstStyle/>
            <a:p>
              <a:pPr eaLnBrk="0" fontAlgn="base" hangingPunct="0">
                <a:spcBef>
                  <a:spcPct val="0"/>
                </a:spcBef>
                <a:spcAft>
                  <a:spcPct val="0"/>
                </a:spcAft>
                <a:defRPr/>
              </a:pPr>
              <a:endParaRPr lang="en-US" sz="2000" b="1">
                <a:solidFill>
                  <a:srgbClr val="000000"/>
                </a:solidFill>
              </a:endParaRPr>
            </a:p>
          </p:txBody>
        </p:sp>
      </p:grpSp>
      <p:sp>
        <p:nvSpPr>
          <p:cNvPr id="1032" name="Rectangle 8"/>
          <p:cNvSpPr>
            <a:spLocks noGrp="1" noChangeArrowheads="1"/>
          </p:cNvSpPr>
          <p:nvPr>
            <p:ph type="title"/>
          </p:nvPr>
        </p:nvSpPr>
        <p:spPr bwMode="auto">
          <a:xfrm>
            <a:off x="685643" y="609131"/>
            <a:ext cx="7772977" cy="1143541"/>
          </a:xfrm>
          <a:prstGeom prst="rect">
            <a:avLst/>
          </a:prstGeom>
          <a:noFill/>
          <a:ln w="9525">
            <a:noFill/>
            <a:miter lim="800000"/>
            <a:headEnd/>
            <a:tailEnd/>
          </a:ln>
          <a:effectLst/>
        </p:spPr>
        <p:txBody>
          <a:bodyPr vert="horz" wrap="square" lIns="90488" tIns="44450" rIns="90488" bIns="44450" numCol="1" anchor="ctr" anchorCtr="0" compatLnSpc="1">
            <a:prstTxWarp prst="textNoShape">
              <a:avLst/>
            </a:prstTxWarp>
          </a:bodyPr>
          <a:lstStyle/>
          <a:p>
            <a:pPr lvl="0"/>
            <a:r>
              <a:rPr lang="en-US" smtClean="0"/>
              <a:t>Click to edit Master title style</a:t>
            </a:r>
          </a:p>
        </p:txBody>
      </p:sp>
      <p:sp>
        <p:nvSpPr>
          <p:cNvPr id="1033" name="Rectangle 9"/>
          <p:cNvSpPr>
            <a:spLocks noGrp="1" noChangeArrowheads="1"/>
          </p:cNvSpPr>
          <p:nvPr>
            <p:ph type="body" idx="1"/>
          </p:nvPr>
        </p:nvSpPr>
        <p:spPr bwMode="auto">
          <a:xfrm>
            <a:off x="685643" y="1981705"/>
            <a:ext cx="7772977" cy="4114476"/>
          </a:xfrm>
          <a:prstGeom prst="rect">
            <a:avLst/>
          </a:prstGeom>
          <a:noFill/>
          <a:ln w="9525">
            <a:noFill/>
            <a:miter lim="800000"/>
            <a:headEnd/>
            <a:tailEnd/>
          </a:ln>
          <a:effectLst/>
        </p:spPr>
        <p:txBody>
          <a:bodyPr vert="horz" wrap="square" lIns="90488" tIns="44450" rIns="90488" bIns="4445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3749" r:id="rId1"/>
  </p:sldLayoutIdLst>
  <p:txStyles>
    <p:titleStyle>
      <a:lvl1pPr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mj-lt"/>
          <a:ea typeface="+mj-ea"/>
          <a:cs typeface="+mj-cs"/>
        </a:defRPr>
      </a:lvl1pPr>
      <a:lvl2pPr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Arial" charset="0"/>
        </a:defRPr>
      </a:lvl2pPr>
      <a:lvl3pPr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Arial" charset="0"/>
        </a:defRPr>
      </a:lvl3pPr>
      <a:lvl4pPr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Arial" charset="0"/>
        </a:defRPr>
      </a:lvl4pPr>
      <a:lvl5pPr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Arial" charset="0"/>
        </a:defRPr>
      </a:lvl5pPr>
      <a:lvl6pPr marL="457200"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Arial" charset="0"/>
        </a:defRPr>
      </a:lvl6pPr>
      <a:lvl7pPr marL="914400"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Arial" charset="0"/>
        </a:defRPr>
      </a:lvl7pPr>
      <a:lvl8pPr marL="1371600"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Arial" charset="0"/>
        </a:defRPr>
      </a:lvl8pPr>
      <a:lvl9pPr marL="1828800"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Arial" charset="0"/>
        </a:defRPr>
      </a:lvl9pPr>
    </p:titleStyle>
    <p:bodyStyle>
      <a:lvl1pPr marL="334963" indent="-334963" algn="l" defTabSz="873125" rtl="0" eaLnBrk="0" fontAlgn="base" hangingPunct="0">
        <a:spcBef>
          <a:spcPct val="20000"/>
        </a:spcBef>
        <a:spcAft>
          <a:spcPct val="0"/>
        </a:spcAft>
        <a:buClr>
          <a:schemeClr val="tx2"/>
        </a:buClr>
        <a:buSzPct val="75000"/>
        <a:buFont typeface="Monotype Sorts" pitchFamily="2" charset="2"/>
        <a:buChar char="n"/>
        <a:defRPr sz="3100">
          <a:solidFill>
            <a:schemeClr val="tx1"/>
          </a:solidFill>
          <a:effectLst>
            <a:outerShdw blurRad="38100" dist="38100" dir="2700000" algn="tl">
              <a:srgbClr val="000000"/>
            </a:outerShdw>
          </a:effectLst>
          <a:latin typeface="+mn-lt"/>
          <a:ea typeface="+mn-ea"/>
          <a:cs typeface="+mn-cs"/>
        </a:defRPr>
      </a:lvl1pPr>
      <a:lvl2pPr marL="727075" indent="-277813" algn="l" defTabSz="873125" rtl="0" eaLnBrk="0" fontAlgn="base" hangingPunct="0">
        <a:spcBef>
          <a:spcPct val="20000"/>
        </a:spcBef>
        <a:spcAft>
          <a:spcPct val="0"/>
        </a:spcAft>
        <a:buClr>
          <a:schemeClr val="tx2"/>
        </a:buClr>
        <a:buSzPct val="100000"/>
        <a:buChar char="-"/>
        <a:defRPr sz="2700">
          <a:solidFill>
            <a:schemeClr val="tx1"/>
          </a:solidFill>
          <a:effectLst>
            <a:outerShdw blurRad="38100" dist="38100" dir="2700000" algn="tl">
              <a:srgbClr val="000000"/>
            </a:outerShdw>
          </a:effectLst>
          <a:latin typeface="+mn-lt"/>
        </a:defRPr>
      </a:lvl2pPr>
      <a:lvl3pPr marL="1117600" indent="-223838" algn="l" defTabSz="873125"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defRPr>
      </a:lvl3pPr>
      <a:lvl4pPr marL="1565275" indent="-223838" algn="l" defTabSz="873125"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4pPr>
      <a:lvl5pPr marL="2011363" indent="-223838" algn="l" defTabSz="873125"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5pPr>
      <a:lvl6pPr marL="2468563" indent="-223838" algn="l" defTabSz="873125"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6pPr>
      <a:lvl7pPr marL="2925763" indent="-223838" algn="l" defTabSz="873125"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7pPr>
      <a:lvl8pPr marL="3382963" indent="-223838" algn="l" defTabSz="873125"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8pPr>
      <a:lvl9pPr marL="3840163" indent="-223838" algn="l" defTabSz="873125"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29804"/>
                <a:invGamma/>
              </a:schemeClr>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dt" sz="half" idx="2"/>
          </p:nvPr>
        </p:nvSpPr>
        <p:spPr bwMode="auto">
          <a:xfrm>
            <a:off x="685512" y="6248960"/>
            <a:ext cx="1905000" cy="456441"/>
          </a:xfrm>
          <a:prstGeom prst="rect">
            <a:avLst/>
          </a:prstGeom>
          <a:noFill/>
          <a:ln w="9525">
            <a:noFill/>
            <a:miter lim="800000"/>
            <a:headEnd/>
            <a:tailEnd/>
          </a:ln>
          <a:effectLst/>
        </p:spPr>
        <p:txBody>
          <a:bodyPr vert="horz" wrap="none" lIns="90488" tIns="44450" rIns="90488" bIns="44450" numCol="1" anchor="ctr" anchorCtr="0" compatLnSpc="1">
            <a:prstTxWarp prst="textNoShape">
              <a:avLst/>
            </a:prstTxWarp>
          </a:bodyPr>
          <a:lstStyle>
            <a:lvl1pPr>
              <a:defRPr sz="1400" b="0">
                <a:solidFill>
                  <a:schemeClr val="tx1"/>
                </a:solidFill>
                <a:latin typeface="Times New Roman" pitchFamily="18" charset="0"/>
              </a:defRPr>
            </a:lvl1pPr>
          </a:lstStyle>
          <a:p>
            <a:pPr eaLnBrk="0" fontAlgn="base" hangingPunct="0">
              <a:spcBef>
                <a:spcPct val="0"/>
              </a:spcBef>
              <a:spcAft>
                <a:spcPct val="0"/>
              </a:spcAft>
            </a:pPr>
            <a:endParaRPr lang="en-US">
              <a:solidFill>
                <a:srgbClr val="C1CEFF"/>
              </a:solidFill>
            </a:endParaRPr>
          </a:p>
        </p:txBody>
      </p:sp>
      <p:sp>
        <p:nvSpPr>
          <p:cNvPr id="1027" name="Rectangle 3"/>
          <p:cNvSpPr>
            <a:spLocks noGrp="1" noChangeArrowheads="1"/>
          </p:cNvSpPr>
          <p:nvPr>
            <p:ph type="ftr" sz="quarter" idx="3"/>
          </p:nvPr>
        </p:nvSpPr>
        <p:spPr bwMode="auto">
          <a:xfrm>
            <a:off x="3124576" y="6248960"/>
            <a:ext cx="2895023" cy="456441"/>
          </a:xfrm>
          <a:prstGeom prst="rect">
            <a:avLst/>
          </a:prstGeom>
          <a:noFill/>
          <a:ln w="9525">
            <a:noFill/>
            <a:miter lim="800000"/>
            <a:headEnd/>
            <a:tailEnd/>
          </a:ln>
          <a:effectLst/>
        </p:spPr>
        <p:txBody>
          <a:bodyPr vert="horz" wrap="none" lIns="90488" tIns="44450" rIns="90488" bIns="44450" numCol="1" anchor="ctr" anchorCtr="0" compatLnSpc="1">
            <a:prstTxWarp prst="textNoShape">
              <a:avLst/>
            </a:prstTxWarp>
          </a:bodyPr>
          <a:lstStyle>
            <a:lvl1pPr algn="ctr">
              <a:defRPr sz="1400" b="0">
                <a:solidFill>
                  <a:schemeClr val="tx1"/>
                </a:solidFill>
                <a:latin typeface="Times New Roman" pitchFamily="18" charset="0"/>
              </a:defRPr>
            </a:lvl1pPr>
          </a:lstStyle>
          <a:p>
            <a:pPr eaLnBrk="0" fontAlgn="base" hangingPunct="0">
              <a:spcBef>
                <a:spcPct val="0"/>
              </a:spcBef>
              <a:spcAft>
                <a:spcPct val="0"/>
              </a:spcAft>
            </a:pPr>
            <a:endParaRPr lang="en-US">
              <a:solidFill>
                <a:srgbClr val="C1CEFF"/>
              </a:solidFill>
            </a:endParaRPr>
          </a:p>
        </p:txBody>
      </p:sp>
      <p:sp>
        <p:nvSpPr>
          <p:cNvPr id="1028" name="Rectangle 4"/>
          <p:cNvSpPr>
            <a:spLocks noGrp="1" noChangeArrowheads="1"/>
          </p:cNvSpPr>
          <p:nvPr>
            <p:ph type="sldNum" sz="quarter" idx="4"/>
          </p:nvPr>
        </p:nvSpPr>
        <p:spPr bwMode="auto">
          <a:xfrm>
            <a:off x="6553489" y="6248960"/>
            <a:ext cx="1905000" cy="456441"/>
          </a:xfrm>
          <a:prstGeom prst="rect">
            <a:avLst/>
          </a:prstGeom>
          <a:noFill/>
          <a:ln w="9525">
            <a:noFill/>
            <a:miter lim="800000"/>
            <a:headEnd/>
            <a:tailEnd/>
          </a:ln>
          <a:effectLst/>
        </p:spPr>
        <p:txBody>
          <a:bodyPr vert="horz" wrap="none" lIns="90488" tIns="44450" rIns="90488" bIns="44450" numCol="1" anchor="ctr" anchorCtr="0" compatLnSpc="1">
            <a:prstTxWarp prst="textNoShape">
              <a:avLst/>
            </a:prstTxWarp>
          </a:bodyPr>
          <a:lstStyle>
            <a:lvl1pPr algn="r">
              <a:defRPr sz="1400" b="0">
                <a:solidFill>
                  <a:schemeClr val="tx1"/>
                </a:solidFill>
                <a:latin typeface="Times New Roman" pitchFamily="18" charset="0"/>
              </a:defRPr>
            </a:lvl1pPr>
          </a:lstStyle>
          <a:p>
            <a:pPr eaLnBrk="0" fontAlgn="base" hangingPunct="0">
              <a:spcBef>
                <a:spcPct val="0"/>
              </a:spcBef>
              <a:spcAft>
                <a:spcPct val="0"/>
              </a:spcAft>
            </a:pPr>
            <a:fld id="{B1B67A5A-9A04-4C99-9BAF-6B35B5421329}" type="slidenum">
              <a:rPr lang="en-US">
                <a:solidFill>
                  <a:srgbClr val="C1CEFF"/>
                </a:solidFill>
              </a:rPr>
              <a:pPr eaLnBrk="0" fontAlgn="base" hangingPunct="0">
                <a:spcBef>
                  <a:spcPct val="0"/>
                </a:spcBef>
                <a:spcAft>
                  <a:spcPct val="0"/>
                </a:spcAft>
              </a:pPr>
              <a:t>‹#›</a:t>
            </a:fld>
            <a:endParaRPr lang="en-US">
              <a:solidFill>
                <a:srgbClr val="C1CEFF"/>
              </a:solidFill>
            </a:endParaRPr>
          </a:p>
        </p:txBody>
      </p:sp>
      <p:grpSp>
        <p:nvGrpSpPr>
          <p:cNvPr id="3" name="Group 7"/>
          <p:cNvGrpSpPr>
            <a:grpSpLocks/>
          </p:cNvGrpSpPr>
          <p:nvPr/>
        </p:nvGrpSpPr>
        <p:grpSpPr bwMode="auto">
          <a:xfrm>
            <a:off x="0" y="90"/>
            <a:ext cx="9133898" cy="6845005"/>
            <a:chOff x="0" y="0"/>
            <a:chExt cx="6329" cy="4214"/>
          </a:xfrm>
        </p:grpSpPr>
        <p:sp>
          <p:nvSpPr>
            <p:cNvPr id="2" name="Rectangle 5"/>
            <p:cNvSpPr>
              <a:spLocks noChangeArrowheads="1"/>
            </p:cNvSpPr>
            <p:nvPr/>
          </p:nvSpPr>
          <p:spPr bwMode="auto">
            <a:xfrm>
              <a:off x="0" y="0"/>
              <a:ext cx="6328" cy="4214"/>
            </a:xfrm>
            <a:prstGeom prst="rect">
              <a:avLst/>
            </a:prstGeom>
            <a:gradFill rotWithShape="0">
              <a:gsLst>
                <a:gs pos="0">
                  <a:srgbClr val="063DE8"/>
                </a:gs>
                <a:gs pos="100000">
                  <a:srgbClr val="063DE8">
                    <a:gamma/>
                    <a:shade val="29804"/>
                    <a:invGamma/>
                  </a:srgbClr>
                </a:gs>
              </a:gsLst>
              <a:lin ang="0" scaled="1"/>
            </a:gradFill>
            <a:ln w="9525">
              <a:noFill/>
              <a:miter lim="800000"/>
              <a:headEnd/>
              <a:tailEnd/>
            </a:ln>
            <a:effectLst/>
          </p:spPr>
          <p:txBody>
            <a:bodyPr wrap="none" anchor="ctr"/>
            <a:lstStyle/>
            <a:p>
              <a:pPr eaLnBrk="0" fontAlgn="base" hangingPunct="0">
                <a:spcBef>
                  <a:spcPct val="0"/>
                </a:spcBef>
                <a:spcAft>
                  <a:spcPct val="0"/>
                </a:spcAft>
                <a:defRPr/>
              </a:pPr>
              <a:endParaRPr lang="en-US" sz="2000" b="1">
                <a:solidFill>
                  <a:srgbClr val="000000"/>
                </a:solidFill>
              </a:endParaRPr>
            </a:p>
          </p:txBody>
        </p:sp>
        <p:sp useBgFill="1">
          <p:nvSpPr>
            <p:cNvPr id="1030" name="Freeform 6"/>
            <p:cNvSpPr>
              <a:spLocks/>
            </p:cNvSpPr>
            <p:nvPr/>
          </p:nvSpPr>
          <p:spPr bwMode="auto">
            <a:xfrm>
              <a:off x="0" y="71"/>
              <a:ext cx="6329" cy="4072"/>
            </a:xfrm>
            <a:custGeom>
              <a:avLst/>
              <a:gdLst/>
              <a:ahLst/>
              <a:cxnLst>
                <a:cxn ang="0">
                  <a:pos x="1" y="3858"/>
                </a:cxn>
                <a:cxn ang="0">
                  <a:pos x="1" y="3906"/>
                </a:cxn>
                <a:cxn ang="0">
                  <a:pos x="6328" y="4012"/>
                </a:cxn>
                <a:cxn ang="0">
                  <a:pos x="6328" y="4071"/>
                </a:cxn>
                <a:cxn ang="0">
                  <a:pos x="1" y="59"/>
                </a:cxn>
                <a:cxn ang="0">
                  <a:pos x="1" y="105"/>
                </a:cxn>
                <a:cxn ang="0">
                  <a:pos x="6328" y="211"/>
                </a:cxn>
                <a:cxn ang="0">
                  <a:pos x="6328" y="270"/>
                </a:cxn>
                <a:cxn ang="0">
                  <a:pos x="1" y="375"/>
                </a:cxn>
                <a:cxn ang="0">
                  <a:pos x="1" y="422"/>
                </a:cxn>
                <a:cxn ang="0">
                  <a:pos x="6328" y="527"/>
                </a:cxn>
                <a:cxn ang="0">
                  <a:pos x="6328" y="586"/>
                </a:cxn>
                <a:cxn ang="0">
                  <a:pos x="1" y="692"/>
                </a:cxn>
                <a:cxn ang="0">
                  <a:pos x="1" y="738"/>
                </a:cxn>
                <a:cxn ang="0">
                  <a:pos x="6328" y="845"/>
                </a:cxn>
                <a:cxn ang="0">
                  <a:pos x="6328" y="904"/>
                </a:cxn>
                <a:cxn ang="0">
                  <a:pos x="1" y="1008"/>
                </a:cxn>
                <a:cxn ang="0">
                  <a:pos x="1" y="1055"/>
                </a:cxn>
                <a:cxn ang="0">
                  <a:pos x="6328" y="1161"/>
                </a:cxn>
                <a:cxn ang="0">
                  <a:pos x="6328" y="1219"/>
                </a:cxn>
                <a:cxn ang="0">
                  <a:pos x="1" y="1326"/>
                </a:cxn>
                <a:cxn ang="0">
                  <a:pos x="1" y="1372"/>
                </a:cxn>
                <a:cxn ang="0">
                  <a:pos x="6328" y="1477"/>
                </a:cxn>
                <a:cxn ang="0">
                  <a:pos x="6328" y="1536"/>
                </a:cxn>
                <a:cxn ang="0">
                  <a:pos x="1" y="1642"/>
                </a:cxn>
                <a:cxn ang="0">
                  <a:pos x="1" y="1689"/>
                </a:cxn>
                <a:cxn ang="0">
                  <a:pos x="6328" y="1794"/>
                </a:cxn>
                <a:cxn ang="0">
                  <a:pos x="6328" y="1853"/>
                </a:cxn>
                <a:cxn ang="0">
                  <a:pos x="1" y="1959"/>
                </a:cxn>
                <a:cxn ang="0">
                  <a:pos x="1" y="2005"/>
                </a:cxn>
                <a:cxn ang="0">
                  <a:pos x="6328" y="2112"/>
                </a:cxn>
                <a:cxn ang="0">
                  <a:pos x="6328" y="2169"/>
                </a:cxn>
                <a:cxn ang="0">
                  <a:pos x="1" y="2275"/>
                </a:cxn>
                <a:cxn ang="0">
                  <a:pos x="1" y="2322"/>
                </a:cxn>
                <a:cxn ang="0">
                  <a:pos x="6328" y="2427"/>
                </a:cxn>
                <a:cxn ang="0">
                  <a:pos x="6328" y="2487"/>
                </a:cxn>
                <a:cxn ang="0">
                  <a:pos x="1" y="2592"/>
                </a:cxn>
                <a:cxn ang="0">
                  <a:pos x="1" y="2639"/>
                </a:cxn>
                <a:cxn ang="0">
                  <a:pos x="6328" y="2744"/>
                </a:cxn>
                <a:cxn ang="0">
                  <a:pos x="6328" y="2803"/>
                </a:cxn>
                <a:cxn ang="0">
                  <a:pos x="1" y="2909"/>
                </a:cxn>
                <a:cxn ang="0">
                  <a:pos x="1" y="2955"/>
                </a:cxn>
                <a:cxn ang="0">
                  <a:pos x="6328" y="3061"/>
                </a:cxn>
                <a:cxn ang="0">
                  <a:pos x="6328" y="3119"/>
                </a:cxn>
                <a:cxn ang="0">
                  <a:pos x="1" y="3226"/>
                </a:cxn>
                <a:cxn ang="0">
                  <a:pos x="1" y="3272"/>
                </a:cxn>
                <a:cxn ang="0">
                  <a:pos x="6328" y="3378"/>
                </a:cxn>
                <a:cxn ang="0">
                  <a:pos x="6328" y="3436"/>
                </a:cxn>
                <a:cxn ang="0">
                  <a:pos x="1" y="3542"/>
                </a:cxn>
                <a:cxn ang="0">
                  <a:pos x="1" y="3589"/>
                </a:cxn>
                <a:cxn ang="0">
                  <a:pos x="6328" y="3695"/>
                </a:cxn>
                <a:cxn ang="0">
                  <a:pos x="6328" y="3754"/>
                </a:cxn>
              </a:cxnLst>
              <a:rect l="0" t="0" r="r" b="b"/>
              <a:pathLst>
                <a:path w="6329" h="4072">
                  <a:moveTo>
                    <a:pt x="6328" y="3801"/>
                  </a:moveTo>
                  <a:lnTo>
                    <a:pt x="1" y="3800"/>
                  </a:lnTo>
                  <a:lnTo>
                    <a:pt x="1" y="3858"/>
                  </a:lnTo>
                  <a:lnTo>
                    <a:pt x="6328" y="3858"/>
                  </a:lnTo>
                  <a:lnTo>
                    <a:pt x="6328" y="3905"/>
                  </a:lnTo>
                  <a:lnTo>
                    <a:pt x="1" y="3906"/>
                  </a:lnTo>
                  <a:lnTo>
                    <a:pt x="1" y="3964"/>
                  </a:lnTo>
                  <a:lnTo>
                    <a:pt x="6328" y="3964"/>
                  </a:lnTo>
                  <a:lnTo>
                    <a:pt x="6328" y="4012"/>
                  </a:lnTo>
                  <a:lnTo>
                    <a:pt x="1" y="4011"/>
                  </a:lnTo>
                  <a:lnTo>
                    <a:pt x="1" y="4071"/>
                  </a:lnTo>
                  <a:lnTo>
                    <a:pt x="6328" y="4071"/>
                  </a:lnTo>
                  <a:lnTo>
                    <a:pt x="6328" y="0"/>
                  </a:lnTo>
                  <a:lnTo>
                    <a:pt x="1" y="0"/>
                  </a:lnTo>
                  <a:lnTo>
                    <a:pt x="1" y="59"/>
                  </a:lnTo>
                  <a:lnTo>
                    <a:pt x="6328" y="58"/>
                  </a:lnTo>
                  <a:lnTo>
                    <a:pt x="6328" y="105"/>
                  </a:lnTo>
                  <a:lnTo>
                    <a:pt x="1" y="105"/>
                  </a:lnTo>
                  <a:lnTo>
                    <a:pt x="1" y="164"/>
                  </a:lnTo>
                  <a:lnTo>
                    <a:pt x="6328" y="165"/>
                  </a:lnTo>
                  <a:lnTo>
                    <a:pt x="6328" y="211"/>
                  </a:lnTo>
                  <a:lnTo>
                    <a:pt x="1" y="211"/>
                  </a:lnTo>
                  <a:lnTo>
                    <a:pt x="1" y="269"/>
                  </a:lnTo>
                  <a:lnTo>
                    <a:pt x="6328" y="270"/>
                  </a:lnTo>
                  <a:lnTo>
                    <a:pt x="6328" y="316"/>
                  </a:lnTo>
                  <a:lnTo>
                    <a:pt x="1" y="316"/>
                  </a:lnTo>
                  <a:lnTo>
                    <a:pt x="1" y="375"/>
                  </a:lnTo>
                  <a:lnTo>
                    <a:pt x="6328" y="375"/>
                  </a:lnTo>
                  <a:lnTo>
                    <a:pt x="6328" y="422"/>
                  </a:lnTo>
                  <a:lnTo>
                    <a:pt x="1" y="422"/>
                  </a:lnTo>
                  <a:lnTo>
                    <a:pt x="1" y="480"/>
                  </a:lnTo>
                  <a:lnTo>
                    <a:pt x="6328" y="481"/>
                  </a:lnTo>
                  <a:lnTo>
                    <a:pt x="6328" y="527"/>
                  </a:lnTo>
                  <a:lnTo>
                    <a:pt x="1" y="527"/>
                  </a:lnTo>
                  <a:lnTo>
                    <a:pt x="1" y="586"/>
                  </a:lnTo>
                  <a:lnTo>
                    <a:pt x="6328" y="586"/>
                  </a:lnTo>
                  <a:lnTo>
                    <a:pt x="6328" y="633"/>
                  </a:lnTo>
                  <a:lnTo>
                    <a:pt x="1" y="633"/>
                  </a:lnTo>
                  <a:lnTo>
                    <a:pt x="1" y="692"/>
                  </a:lnTo>
                  <a:lnTo>
                    <a:pt x="6328" y="692"/>
                  </a:lnTo>
                  <a:lnTo>
                    <a:pt x="6328" y="738"/>
                  </a:lnTo>
                  <a:lnTo>
                    <a:pt x="1" y="738"/>
                  </a:lnTo>
                  <a:lnTo>
                    <a:pt x="1" y="797"/>
                  </a:lnTo>
                  <a:lnTo>
                    <a:pt x="6328" y="798"/>
                  </a:lnTo>
                  <a:lnTo>
                    <a:pt x="6328" y="845"/>
                  </a:lnTo>
                  <a:lnTo>
                    <a:pt x="1" y="844"/>
                  </a:lnTo>
                  <a:lnTo>
                    <a:pt x="1" y="904"/>
                  </a:lnTo>
                  <a:lnTo>
                    <a:pt x="6328" y="904"/>
                  </a:lnTo>
                  <a:lnTo>
                    <a:pt x="6328" y="951"/>
                  </a:lnTo>
                  <a:lnTo>
                    <a:pt x="1" y="950"/>
                  </a:lnTo>
                  <a:lnTo>
                    <a:pt x="1" y="1008"/>
                  </a:lnTo>
                  <a:lnTo>
                    <a:pt x="6328" y="1009"/>
                  </a:lnTo>
                  <a:lnTo>
                    <a:pt x="6328" y="1055"/>
                  </a:lnTo>
                  <a:lnTo>
                    <a:pt x="1" y="1055"/>
                  </a:lnTo>
                  <a:lnTo>
                    <a:pt x="1" y="1114"/>
                  </a:lnTo>
                  <a:lnTo>
                    <a:pt x="6328" y="1114"/>
                  </a:lnTo>
                  <a:lnTo>
                    <a:pt x="6328" y="1161"/>
                  </a:lnTo>
                  <a:lnTo>
                    <a:pt x="1" y="1161"/>
                  </a:lnTo>
                  <a:lnTo>
                    <a:pt x="1" y="1219"/>
                  </a:lnTo>
                  <a:lnTo>
                    <a:pt x="6328" y="1219"/>
                  </a:lnTo>
                  <a:lnTo>
                    <a:pt x="6328" y="1266"/>
                  </a:lnTo>
                  <a:lnTo>
                    <a:pt x="1" y="1267"/>
                  </a:lnTo>
                  <a:lnTo>
                    <a:pt x="1" y="1326"/>
                  </a:lnTo>
                  <a:lnTo>
                    <a:pt x="6328" y="1325"/>
                  </a:lnTo>
                  <a:lnTo>
                    <a:pt x="6328" y="1372"/>
                  </a:lnTo>
                  <a:lnTo>
                    <a:pt x="1" y="1372"/>
                  </a:lnTo>
                  <a:lnTo>
                    <a:pt x="1" y="1431"/>
                  </a:lnTo>
                  <a:lnTo>
                    <a:pt x="6328" y="1430"/>
                  </a:lnTo>
                  <a:lnTo>
                    <a:pt x="6328" y="1477"/>
                  </a:lnTo>
                  <a:lnTo>
                    <a:pt x="1" y="1477"/>
                  </a:lnTo>
                  <a:lnTo>
                    <a:pt x="1" y="1536"/>
                  </a:lnTo>
                  <a:lnTo>
                    <a:pt x="6328" y="1536"/>
                  </a:lnTo>
                  <a:lnTo>
                    <a:pt x="6328" y="1583"/>
                  </a:lnTo>
                  <a:lnTo>
                    <a:pt x="1" y="1583"/>
                  </a:lnTo>
                  <a:lnTo>
                    <a:pt x="1" y="1642"/>
                  </a:lnTo>
                  <a:lnTo>
                    <a:pt x="6328" y="1643"/>
                  </a:lnTo>
                  <a:lnTo>
                    <a:pt x="6328" y="1689"/>
                  </a:lnTo>
                  <a:lnTo>
                    <a:pt x="1" y="1689"/>
                  </a:lnTo>
                  <a:lnTo>
                    <a:pt x="1" y="1748"/>
                  </a:lnTo>
                  <a:lnTo>
                    <a:pt x="6328" y="1748"/>
                  </a:lnTo>
                  <a:lnTo>
                    <a:pt x="6328" y="1794"/>
                  </a:lnTo>
                  <a:lnTo>
                    <a:pt x="1" y="1794"/>
                  </a:lnTo>
                  <a:lnTo>
                    <a:pt x="1" y="1853"/>
                  </a:lnTo>
                  <a:lnTo>
                    <a:pt x="6328" y="1853"/>
                  </a:lnTo>
                  <a:lnTo>
                    <a:pt x="6328" y="1900"/>
                  </a:lnTo>
                  <a:lnTo>
                    <a:pt x="1" y="1900"/>
                  </a:lnTo>
                  <a:lnTo>
                    <a:pt x="1" y="1959"/>
                  </a:lnTo>
                  <a:lnTo>
                    <a:pt x="6328" y="1958"/>
                  </a:lnTo>
                  <a:lnTo>
                    <a:pt x="6328" y="2005"/>
                  </a:lnTo>
                  <a:lnTo>
                    <a:pt x="1" y="2005"/>
                  </a:lnTo>
                  <a:lnTo>
                    <a:pt x="1" y="2065"/>
                  </a:lnTo>
                  <a:lnTo>
                    <a:pt x="6328" y="2064"/>
                  </a:lnTo>
                  <a:lnTo>
                    <a:pt x="6328" y="2112"/>
                  </a:lnTo>
                  <a:lnTo>
                    <a:pt x="1" y="2111"/>
                  </a:lnTo>
                  <a:lnTo>
                    <a:pt x="1" y="2169"/>
                  </a:lnTo>
                  <a:lnTo>
                    <a:pt x="6328" y="2169"/>
                  </a:lnTo>
                  <a:lnTo>
                    <a:pt x="6328" y="2216"/>
                  </a:lnTo>
                  <a:lnTo>
                    <a:pt x="1" y="2216"/>
                  </a:lnTo>
                  <a:lnTo>
                    <a:pt x="1" y="2275"/>
                  </a:lnTo>
                  <a:lnTo>
                    <a:pt x="6328" y="2275"/>
                  </a:lnTo>
                  <a:lnTo>
                    <a:pt x="6328" y="2322"/>
                  </a:lnTo>
                  <a:lnTo>
                    <a:pt x="1" y="2322"/>
                  </a:lnTo>
                  <a:lnTo>
                    <a:pt x="1" y="2381"/>
                  </a:lnTo>
                  <a:lnTo>
                    <a:pt x="6328" y="2381"/>
                  </a:lnTo>
                  <a:lnTo>
                    <a:pt x="6328" y="2427"/>
                  </a:lnTo>
                  <a:lnTo>
                    <a:pt x="1" y="2427"/>
                  </a:lnTo>
                  <a:lnTo>
                    <a:pt x="1" y="2487"/>
                  </a:lnTo>
                  <a:lnTo>
                    <a:pt x="6328" y="2487"/>
                  </a:lnTo>
                  <a:lnTo>
                    <a:pt x="6328" y="2533"/>
                  </a:lnTo>
                  <a:lnTo>
                    <a:pt x="1" y="2533"/>
                  </a:lnTo>
                  <a:lnTo>
                    <a:pt x="1" y="2592"/>
                  </a:lnTo>
                  <a:lnTo>
                    <a:pt x="6328" y="2592"/>
                  </a:lnTo>
                  <a:lnTo>
                    <a:pt x="6328" y="2639"/>
                  </a:lnTo>
                  <a:lnTo>
                    <a:pt x="1" y="2639"/>
                  </a:lnTo>
                  <a:lnTo>
                    <a:pt x="1" y="2698"/>
                  </a:lnTo>
                  <a:lnTo>
                    <a:pt x="6328" y="2697"/>
                  </a:lnTo>
                  <a:lnTo>
                    <a:pt x="6328" y="2744"/>
                  </a:lnTo>
                  <a:lnTo>
                    <a:pt x="1" y="2744"/>
                  </a:lnTo>
                  <a:lnTo>
                    <a:pt x="1" y="2803"/>
                  </a:lnTo>
                  <a:lnTo>
                    <a:pt x="6328" y="2803"/>
                  </a:lnTo>
                  <a:lnTo>
                    <a:pt x="6328" y="2851"/>
                  </a:lnTo>
                  <a:lnTo>
                    <a:pt x="0" y="2851"/>
                  </a:lnTo>
                  <a:lnTo>
                    <a:pt x="1" y="2909"/>
                  </a:lnTo>
                  <a:lnTo>
                    <a:pt x="6328" y="2908"/>
                  </a:lnTo>
                  <a:lnTo>
                    <a:pt x="6328" y="2955"/>
                  </a:lnTo>
                  <a:lnTo>
                    <a:pt x="1" y="2955"/>
                  </a:lnTo>
                  <a:lnTo>
                    <a:pt x="1" y="3014"/>
                  </a:lnTo>
                  <a:lnTo>
                    <a:pt x="6328" y="3014"/>
                  </a:lnTo>
                  <a:lnTo>
                    <a:pt x="6328" y="3061"/>
                  </a:lnTo>
                  <a:lnTo>
                    <a:pt x="1" y="3061"/>
                  </a:lnTo>
                  <a:lnTo>
                    <a:pt x="1" y="3119"/>
                  </a:lnTo>
                  <a:lnTo>
                    <a:pt x="6328" y="3119"/>
                  </a:lnTo>
                  <a:lnTo>
                    <a:pt x="6328" y="3166"/>
                  </a:lnTo>
                  <a:lnTo>
                    <a:pt x="1" y="3166"/>
                  </a:lnTo>
                  <a:lnTo>
                    <a:pt x="1" y="3226"/>
                  </a:lnTo>
                  <a:lnTo>
                    <a:pt x="6328" y="3225"/>
                  </a:lnTo>
                  <a:lnTo>
                    <a:pt x="6328" y="3272"/>
                  </a:lnTo>
                  <a:lnTo>
                    <a:pt x="1" y="3272"/>
                  </a:lnTo>
                  <a:lnTo>
                    <a:pt x="1" y="3331"/>
                  </a:lnTo>
                  <a:lnTo>
                    <a:pt x="6328" y="3332"/>
                  </a:lnTo>
                  <a:lnTo>
                    <a:pt x="6328" y="3378"/>
                  </a:lnTo>
                  <a:lnTo>
                    <a:pt x="1" y="3378"/>
                  </a:lnTo>
                  <a:lnTo>
                    <a:pt x="1" y="3437"/>
                  </a:lnTo>
                  <a:lnTo>
                    <a:pt x="6328" y="3436"/>
                  </a:lnTo>
                  <a:lnTo>
                    <a:pt x="6328" y="3484"/>
                  </a:lnTo>
                  <a:lnTo>
                    <a:pt x="1" y="3484"/>
                  </a:lnTo>
                  <a:lnTo>
                    <a:pt x="1" y="3542"/>
                  </a:lnTo>
                  <a:lnTo>
                    <a:pt x="6328" y="3543"/>
                  </a:lnTo>
                  <a:lnTo>
                    <a:pt x="6328" y="3590"/>
                  </a:lnTo>
                  <a:lnTo>
                    <a:pt x="1" y="3589"/>
                  </a:lnTo>
                  <a:lnTo>
                    <a:pt x="1" y="3648"/>
                  </a:lnTo>
                  <a:lnTo>
                    <a:pt x="6328" y="3648"/>
                  </a:lnTo>
                  <a:lnTo>
                    <a:pt x="6328" y="3695"/>
                  </a:lnTo>
                  <a:lnTo>
                    <a:pt x="1" y="3695"/>
                  </a:lnTo>
                  <a:lnTo>
                    <a:pt x="1" y="3754"/>
                  </a:lnTo>
                  <a:lnTo>
                    <a:pt x="6328" y="3754"/>
                  </a:lnTo>
                  <a:lnTo>
                    <a:pt x="6328" y="3801"/>
                  </a:lnTo>
                </a:path>
              </a:pathLst>
            </a:custGeom>
            <a:ln w="9525" cap="rnd">
              <a:noFill/>
              <a:round/>
              <a:headEnd/>
              <a:tailEnd/>
            </a:ln>
            <a:effectLst/>
          </p:spPr>
          <p:txBody>
            <a:bodyPr/>
            <a:lstStyle/>
            <a:p>
              <a:pPr eaLnBrk="0" fontAlgn="base" hangingPunct="0">
                <a:spcBef>
                  <a:spcPct val="0"/>
                </a:spcBef>
                <a:spcAft>
                  <a:spcPct val="0"/>
                </a:spcAft>
                <a:defRPr/>
              </a:pPr>
              <a:endParaRPr lang="en-US" sz="2000" b="1">
                <a:solidFill>
                  <a:srgbClr val="000000"/>
                </a:solidFill>
              </a:endParaRPr>
            </a:p>
          </p:txBody>
        </p:sp>
      </p:grpSp>
      <p:sp>
        <p:nvSpPr>
          <p:cNvPr id="1032" name="Rectangle 8"/>
          <p:cNvSpPr>
            <a:spLocks noGrp="1" noChangeArrowheads="1"/>
          </p:cNvSpPr>
          <p:nvPr>
            <p:ph type="title"/>
          </p:nvPr>
        </p:nvSpPr>
        <p:spPr bwMode="auto">
          <a:xfrm>
            <a:off x="685599" y="609131"/>
            <a:ext cx="7772977" cy="1143541"/>
          </a:xfrm>
          <a:prstGeom prst="rect">
            <a:avLst/>
          </a:prstGeom>
          <a:noFill/>
          <a:ln w="9525">
            <a:noFill/>
            <a:miter lim="800000"/>
            <a:headEnd/>
            <a:tailEnd/>
          </a:ln>
          <a:effectLst/>
        </p:spPr>
        <p:txBody>
          <a:bodyPr vert="horz" wrap="square" lIns="90488" tIns="44450" rIns="90488" bIns="44450" numCol="1" anchor="ctr" anchorCtr="0" compatLnSpc="1">
            <a:prstTxWarp prst="textNoShape">
              <a:avLst/>
            </a:prstTxWarp>
          </a:bodyPr>
          <a:lstStyle/>
          <a:p>
            <a:pPr lvl="0"/>
            <a:r>
              <a:rPr lang="en-US" smtClean="0"/>
              <a:t>Click to edit Master title style</a:t>
            </a:r>
          </a:p>
        </p:txBody>
      </p:sp>
      <p:sp>
        <p:nvSpPr>
          <p:cNvPr id="1033" name="Rectangle 9"/>
          <p:cNvSpPr>
            <a:spLocks noGrp="1" noChangeArrowheads="1"/>
          </p:cNvSpPr>
          <p:nvPr>
            <p:ph type="body" idx="1"/>
          </p:nvPr>
        </p:nvSpPr>
        <p:spPr bwMode="auto">
          <a:xfrm>
            <a:off x="685599" y="1981705"/>
            <a:ext cx="7772977" cy="4114476"/>
          </a:xfrm>
          <a:prstGeom prst="rect">
            <a:avLst/>
          </a:prstGeom>
          <a:noFill/>
          <a:ln w="9525">
            <a:noFill/>
            <a:miter lim="800000"/>
            <a:headEnd/>
            <a:tailEnd/>
          </a:ln>
          <a:effectLst/>
        </p:spPr>
        <p:txBody>
          <a:bodyPr vert="horz" wrap="square" lIns="90488" tIns="44450" rIns="90488" bIns="4445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3751" r:id="rId1"/>
  </p:sldLayoutIdLst>
  <p:txStyles>
    <p:titleStyle>
      <a:lvl1pPr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mj-lt"/>
          <a:ea typeface="+mj-ea"/>
          <a:cs typeface="+mj-cs"/>
        </a:defRPr>
      </a:lvl1pPr>
      <a:lvl2pPr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Arial" charset="0"/>
        </a:defRPr>
      </a:lvl2pPr>
      <a:lvl3pPr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Arial" charset="0"/>
        </a:defRPr>
      </a:lvl3pPr>
      <a:lvl4pPr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Arial" charset="0"/>
        </a:defRPr>
      </a:lvl4pPr>
      <a:lvl5pPr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Arial" charset="0"/>
        </a:defRPr>
      </a:lvl5pPr>
      <a:lvl6pPr marL="457200"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Arial" charset="0"/>
        </a:defRPr>
      </a:lvl6pPr>
      <a:lvl7pPr marL="914400"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Arial" charset="0"/>
        </a:defRPr>
      </a:lvl7pPr>
      <a:lvl8pPr marL="1371600"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Arial" charset="0"/>
        </a:defRPr>
      </a:lvl8pPr>
      <a:lvl9pPr marL="1828800"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Arial" charset="0"/>
        </a:defRPr>
      </a:lvl9pPr>
    </p:titleStyle>
    <p:bodyStyle>
      <a:lvl1pPr marL="334963" indent="-334963" algn="l" defTabSz="873125" rtl="0" eaLnBrk="0" fontAlgn="base" hangingPunct="0">
        <a:spcBef>
          <a:spcPct val="20000"/>
        </a:spcBef>
        <a:spcAft>
          <a:spcPct val="0"/>
        </a:spcAft>
        <a:buClr>
          <a:schemeClr val="tx2"/>
        </a:buClr>
        <a:buSzPct val="75000"/>
        <a:buFont typeface="Monotype Sorts" pitchFamily="2" charset="2"/>
        <a:buChar char="n"/>
        <a:defRPr sz="3100">
          <a:solidFill>
            <a:schemeClr val="tx1"/>
          </a:solidFill>
          <a:effectLst>
            <a:outerShdw blurRad="38100" dist="38100" dir="2700000" algn="tl">
              <a:srgbClr val="000000"/>
            </a:outerShdw>
          </a:effectLst>
          <a:latin typeface="+mn-lt"/>
          <a:ea typeface="+mn-ea"/>
          <a:cs typeface="+mn-cs"/>
        </a:defRPr>
      </a:lvl1pPr>
      <a:lvl2pPr marL="727075" indent="-277813" algn="l" defTabSz="873125" rtl="0" eaLnBrk="0" fontAlgn="base" hangingPunct="0">
        <a:spcBef>
          <a:spcPct val="20000"/>
        </a:spcBef>
        <a:spcAft>
          <a:spcPct val="0"/>
        </a:spcAft>
        <a:buClr>
          <a:schemeClr val="tx2"/>
        </a:buClr>
        <a:buSzPct val="100000"/>
        <a:buChar char="-"/>
        <a:defRPr sz="2700">
          <a:solidFill>
            <a:schemeClr val="tx1"/>
          </a:solidFill>
          <a:effectLst>
            <a:outerShdw blurRad="38100" dist="38100" dir="2700000" algn="tl">
              <a:srgbClr val="000000"/>
            </a:outerShdw>
          </a:effectLst>
          <a:latin typeface="+mn-lt"/>
        </a:defRPr>
      </a:lvl2pPr>
      <a:lvl3pPr marL="1117600" indent="-223838" algn="l" defTabSz="873125"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defRPr>
      </a:lvl3pPr>
      <a:lvl4pPr marL="1565275" indent="-223838" algn="l" defTabSz="873125"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4pPr>
      <a:lvl5pPr marL="2011363" indent="-223838" algn="l" defTabSz="873125"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5pPr>
      <a:lvl6pPr marL="2468563" indent="-223838" algn="l" defTabSz="873125"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6pPr>
      <a:lvl7pPr marL="2925763" indent="-223838" algn="l" defTabSz="873125"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7pPr>
      <a:lvl8pPr marL="3382963" indent="-223838" algn="l" defTabSz="873125"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8pPr>
      <a:lvl9pPr marL="3840163" indent="-223838" algn="l" defTabSz="873125"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29804"/>
                <a:invGamma/>
              </a:schemeClr>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dt" sz="half" idx="2"/>
          </p:nvPr>
        </p:nvSpPr>
        <p:spPr bwMode="auto">
          <a:xfrm>
            <a:off x="685512" y="6248913"/>
            <a:ext cx="1905000" cy="456441"/>
          </a:xfrm>
          <a:prstGeom prst="rect">
            <a:avLst/>
          </a:prstGeom>
          <a:noFill/>
          <a:ln w="9525">
            <a:noFill/>
            <a:miter lim="800000"/>
            <a:headEnd/>
            <a:tailEnd/>
          </a:ln>
          <a:effectLst/>
        </p:spPr>
        <p:txBody>
          <a:bodyPr vert="horz" wrap="none" lIns="90488" tIns="44450" rIns="90488" bIns="44450" numCol="1" anchor="ctr" anchorCtr="0" compatLnSpc="1">
            <a:prstTxWarp prst="textNoShape">
              <a:avLst/>
            </a:prstTxWarp>
          </a:bodyPr>
          <a:lstStyle>
            <a:lvl1pPr>
              <a:defRPr sz="1400" b="0">
                <a:solidFill>
                  <a:schemeClr val="tx1"/>
                </a:solidFill>
                <a:latin typeface="Times New Roman" pitchFamily="18" charset="0"/>
              </a:defRPr>
            </a:lvl1pPr>
          </a:lstStyle>
          <a:p>
            <a:pPr eaLnBrk="0" fontAlgn="base" hangingPunct="0">
              <a:spcBef>
                <a:spcPct val="0"/>
              </a:spcBef>
              <a:spcAft>
                <a:spcPct val="0"/>
              </a:spcAft>
            </a:pPr>
            <a:endParaRPr lang="en-US">
              <a:solidFill>
                <a:srgbClr val="C1CEFF"/>
              </a:solidFill>
            </a:endParaRPr>
          </a:p>
        </p:txBody>
      </p:sp>
      <p:sp>
        <p:nvSpPr>
          <p:cNvPr id="1027" name="Rectangle 3"/>
          <p:cNvSpPr>
            <a:spLocks noGrp="1" noChangeArrowheads="1"/>
          </p:cNvSpPr>
          <p:nvPr>
            <p:ph type="ftr" sz="quarter" idx="3"/>
          </p:nvPr>
        </p:nvSpPr>
        <p:spPr bwMode="auto">
          <a:xfrm>
            <a:off x="3124531" y="6248913"/>
            <a:ext cx="2895023" cy="456441"/>
          </a:xfrm>
          <a:prstGeom prst="rect">
            <a:avLst/>
          </a:prstGeom>
          <a:noFill/>
          <a:ln w="9525">
            <a:noFill/>
            <a:miter lim="800000"/>
            <a:headEnd/>
            <a:tailEnd/>
          </a:ln>
          <a:effectLst/>
        </p:spPr>
        <p:txBody>
          <a:bodyPr vert="horz" wrap="none" lIns="90488" tIns="44450" rIns="90488" bIns="44450" numCol="1" anchor="ctr" anchorCtr="0" compatLnSpc="1">
            <a:prstTxWarp prst="textNoShape">
              <a:avLst/>
            </a:prstTxWarp>
          </a:bodyPr>
          <a:lstStyle>
            <a:lvl1pPr algn="ctr">
              <a:defRPr sz="1400" b="0">
                <a:solidFill>
                  <a:schemeClr val="tx1"/>
                </a:solidFill>
                <a:latin typeface="Times New Roman" pitchFamily="18" charset="0"/>
              </a:defRPr>
            </a:lvl1pPr>
          </a:lstStyle>
          <a:p>
            <a:pPr eaLnBrk="0" fontAlgn="base" hangingPunct="0">
              <a:spcBef>
                <a:spcPct val="0"/>
              </a:spcBef>
              <a:spcAft>
                <a:spcPct val="0"/>
              </a:spcAft>
            </a:pPr>
            <a:endParaRPr lang="en-US">
              <a:solidFill>
                <a:srgbClr val="C1CEFF"/>
              </a:solidFill>
            </a:endParaRPr>
          </a:p>
        </p:txBody>
      </p:sp>
      <p:sp>
        <p:nvSpPr>
          <p:cNvPr id="1028" name="Rectangle 4"/>
          <p:cNvSpPr>
            <a:spLocks noGrp="1" noChangeArrowheads="1"/>
          </p:cNvSpPr>
          <p:nvPr>
            <p:ph type="sldNum" sz="quarter" idx="4"/>
          </p:nvPr>
        </p:nvSpPr>
        <p:spPr bwMode="auto">
          <a:xfrm>
            <a:off x="6553489" y="6248913"/>
            <a:ext cx="1905000" cy="456441"/>
          </a:xfrm>
          <a:prstGeom prst="rect">
            <a:avLst/>
          </a:prstGeom>
          <a:noFill/>
          <a:ln w="9525">
            <a:noFill/>
            <a:miter lim="800000"/>
            <a:headEnd/>
            <a:tailEnd/>
          </a:ln>
          <a:effectLst/>
        </p:spPr>
        <p:txBody>
          <a:bodyPr vert="horz" wrap="none" lIns="90488" tIns="44450" rIns="90488" bIns="44450" numCol="1" anchor="ctr" anchorCtr="0" compatLnSpc="1">
            <a:prstTxWarp prst="textNoShape">
              <a:avLst/>
            </a:prstTxWarp>
          </a:bodyPr>
          <a:lstStyle>
            <a:lvl1pPr algn="r">
              <a:defRPr sz="1400" b="0">
                <a:solidFill>
                  <a:schemeClr val="tx1"/>
                </a:solidFill>
                <a:latin typeface="Times New Roman" pitchFamily="18" charset="0"/>
              </a:defRPr>
            </a:lvl1pPr>
          </a:lstStyle>
          <a:p>
            <a:pPr eaLnBrk="0" fontAlgn="base" hangingPunct="0">
              <a:spcBef>
                <a:spcPct val="0"/>
              </a:spcBef>
              <a:spcAft>
                <a:spcPct val="0"/>
              </a:spcAft>
            </a:pPr>
            <a:fld id="{B1B67A5A-9A04-4C99-9BAF-6B35B5421329}" type="slidenum">
              <a:rPr lang="en-US">
                <a:solidFill>
                  <a:srgbClr val="C1CEFF"/>
                </a:solidFill>
              </a:rPr>
              <a:pPr eaLnBrk="0" fontAlgn="base" hangingPunct="0">
                <a:spcBef>
                  <a:spcPct val="0"/>
                </a:spcBef>
                <a:spcAft>
                  <a:spcPct val="0"/>
                </a:spcAft>
              </a:pPr>
              <a:t>‹#›</a:t>
            </a:fld>
            <a:endParaRPr lang="en-US">
              <a:solidFill>
                <a:srgbClr val="C1CEFF"/>
              </a:solidFill>
            </a:endParaRPr>
          </a:p>
        </p:txBody>
      </p:sp>
      <p:grpSp>
        <p:nvGrpSpPr>
          <p:cNvPr id="3" name="Group 7"/>
          <p:cNvGrpSpPr>
            <a:grpSpLocks/>
          </p:cNvGrpSpPr>
          <p:nvPr/>
        </p:nvGrpSpPr>
        <p:grpSpPr bwMode="auto">
          <a:xfrm>
            <a:off x="0" y="44"/>
            <a:ext cx="9133898" cy="6845005"/>
            <a:chOff x="0" y="0"/>
            <a:chExt cx="6329" cy="4214"/>
          </a:xfrm>
        </p:grpSpPr>
        <p:sp>
          <p:nvSpPr>
            <p:cNvPr id="2" name="Rectangle 5"/>
            <p:cNvSpPr>
              <a:spLocks noChangeArrowheads="1"/>
            </p:cNvSpPr>
            <p:nvPr/>
          </p:nvSpPr>
          <p:spPr bwMode="auto">
            <a:xfrm>
              <a:off x="0" y="0"/>
              <a:ext cx="6328" cy="4214"/>
            </a:xfrm>
            <a:prstGeom prst="rect">
              <a:avLst/>
            </a:prstGeom>
            <a:gradFill rotWithShape="0">
              <a:gsLst>
                <a:gs pos="0">
                  <a:srgbClr val="063DE8"/>
                </a:gs>
                <a:gs pos="100000">
                  <a:srgbClr val="063DE8">
                    <a:gamma/>
                    <a:shade val="29804"/>
                    <a:invGamma/>
                  </a:srgbClr>
                </a:gs>
              </a:gsLst>
              <a:lin ang="0" scaled="1"/>
            </a:gradFill>
            <a:ln w="9525">
              <a:noFill/>
              <a:miter lim="800000"/>
              <a:headEnd/>
              <a:tailEnd/>
            </a:ln>
            <a:effectLst/>
          </p:spPr>
          <p:txBody>
            <a:bodyPr wrap="none" anchor="ctr"/>
            <a:lstStyle/>
            <a:p>
              <a:pPr eaLnBrk="0" fontAlgn="base" hangingPunct="0">
                <a:spcBef>
                  <a:spcPct val="0"/>
                </a:spcBef>
                <a:spcAft>
                  <a:spcPct val="0"/>
                </a:spcAft>
                <a:defRPr/>
              </a:pPr>
              <a:endParaRPr lang="en-US" sz="2000" b="1">
                <a:solidFill>
                  <a:srgbClr val="000000"/>
                </a:solidFill>
              </a:endParaRPr>
            </a:p>
          </p:txBody>
        </p:sp>
        <p:sp useBgFill="1">
          <p:nvSpPr>
            <p:cNvPr id="1030" name="Freeform 6"/>
            <p:cNvSpPr>
              <a:spLocks/>
            </p:cNvSpPr>
            <p:nvPr/>
          </p:nvSpPr>
          <p:spPr bwMode="auto">
            <a:xfrm>
              <a:off x="0" y="71"/>
              <a:ext cx="6329" cy="4072"/>
            </a:xfrm>
            <a:custGeom>
              <a:avLst/>
              <a:gdLst/>
              <a:ahLst/>
              <a:cxnLst>
                <a:cxn ang="0">
                  <a:pos x="1" y="3858"/>
                </a:cxn>
                <a:cxn ang="0">
                  <a:pos x="1" y="3906"/>
                </a:cxn>
                <a:cxn ang="0">
                  <a:pos x="6328" y="4012"/>
                </a:cxn>
                <a:cxn ang="0">
                  <a:pos x="6328" y="4071"/>
                </a:cxn>
                <a:cxn ang="0">
                  <a:pos x="1" y="59"/>
                </a:cxn>
                <a:cxn ang="0">
                  <a:pos x="1" y="105"/>
                </a:cxn>
                <a:cxn ang="0">
                  <a:pos x="6328" y="211"/>
                </a:cxn>
                <a:cxn ang="0">
                  <a:pos x="6328" y="270"/>
                </a:cxn>
                <a:cxn ang="0">
                  <a:pos x="1" y="375"/>
                </a:cxn>
                <a:cxn ang="0">
                  <a:pos x="1" y="422"/>
                </a:cxn>
                <a:cxn ang="0">
                  <a:pos x="6328" y="527"/>
                </a:cxn>
                <a:cxn ang="0">
                  <a:pos x="6328" y="586"/>
                </a:cxn>
                <a:cxn ang="0">
                  <a:pos x="1" y="692"/>
                </a:cxn>
                <a:cxn ang="0">
                  <a:pos x="1" y="738"/>
                </a:cxn>
                <a:cxn ang="0">
                  <a:pos x="6328" y="845"/>
                </a:cxn>
                <a:cxn ang="0">
                  <a:pos x="6328" y="904"/>
                </a:cxn>
                <a:cxn ang="0">
                  <a:pos x="1" y="1008"/>
                </a:cxn>
                <a:cxn ang="0">
                  <a:pos x="1" y="1055"/>
                </a:cxn>
                <a:cxn ang="0">
                  <a:pos x="6328" y="1161"/>
                </a:cxn>
                <a:cxn ang="0">
                  <a:pos x="6328" y="1219"/>
                </a:cxn>
                <a:cxn ang="0">
                  <a:pos x="1" y="1326"/>
                </a:cxn>
                <a:cxn ang="0">
                  <a:pos x="1" y="1372"/>
                </a:cxn>
                <a:cxn ang="0">
                  <a:pos x="6328" y="1477"/>
                </a:cxn>
                <a:cxn ang="0">
                  <a:pos x="6328" y="1536"/>
                </a:cxn>
                <a:cxn ang="0">
                  <a:pos x="1" y="1642"/>
                </a:cxn>
                <a:cxn ang="0">
                  <a:pos x="1" y="1689"/>
                </a:cxn>
                <a:cxn ang="0">
                  <a:pos x="6328" y="1794"/>
                </a:cxn>
                <a:cxn ang="0">
                  <a:pos x="6328" y="1853"/>
                </a:cxn>
                <a:cxn ang="0">
                  <a:pos x="1" y="1959"/>
                </a:cxn>
                <a:cxn ang="0">
                  <a:pos x="1" y="2005"/>
                </a:cxn>
                <a:cxn ang="0">
                  <a:pos x="6328" y="2112"/>
                </a:cxn>
                <a:cxn ang="0">
                  <a:pos x="6328" y="2169"/>
                </a:cxn>
                <a:cxn ang="0">
                  <a:pos x="1" y="2275"/>
                </a:cxn>
                <a:cxn ang="0">
                  <a:pos x="1" y="2322"/>
                </a:cxn>
                <a:cxn ang="0">
                  <a:pos x="6328" y="2427"/>
                </a:cxn>
                <a:cxn ang="0">
                  <a:pos x="6328" y="2487"/>
                </a:cxn>
                <a:cxn ang="0">
                  <a:pos x="1" y="2592"/>
                </a:cxn>
                <a:cxn ang="0">
                  <a:pos x="1" y="2639"/>
                </a:cxn>
                <a:cxn ang="0">
                  <a:pos x="6328" y="2744"/>
                </a:cxn>
                <a:cxn ang="0">
                  <a:pos x="6328" y="2803"/>
                </a:cxn>
                <a:cxn ang="0">
                  <a:pos x="1" y="2909"/>
                </a:cxn>
                <a:cxn ang="0">
                  <a:pos x="1" y="2955"/>
                </a:cxn>
                <a:cxn ang="0">
                  <a:pos x="6328" y="3061"/>
                </a:cxn>
                <a:cxn ang="0">
                  <a:pos x="6328" y="3119"/>
                </a:cxn>
                <a:cxn ang="0">
                  <a:pos x="1" y="3226"/>
                </a:cxn>
                <a:cxn ang="0">
                  <a:pos x="1" y="3272"/>
                </a:cxn>
                <a:cxn ang="0">
                  <a:pos x="6328" y="3378"/>
                </a:cxn>
                <a:cxn ang="0">
                  <a:pos x="6328" y="3436"/>
                </a:cxn>
                <a:cxn ang="0">
                  <a:pos x="1" y="3542"/>
                </a:cxn>
                <a:cxn ang="0">
                  <a:pos x="1" y="3589"/>
                </a:cxn>
                <a:cxn ang="0">
                  <a:pos x="6328" y="3695"/>
                </a:cxn>
                <a:cxn ang="0">
                  <a:pos x="6328" y="3754"/>
                </a:cxn>
              </a:cxnLst>
              <a:rect l="0" t="0" r="r" b="b"/>
              <a:pathLst>
                <a:path w="6329" h="4072">
                  <a:moveTo>
                    <a:pt x="6328" y="3801"/>
                  </a:moveTo>
                  <a:lnTo>
                    <a:pt x="1" y="3800"/>
                  </a:lnTo>
                  <a:lnTo>
                    <a:pt x="1" y="3858"/>
                  </a:lnTo>
                  <a:lnTo>
                    <a:pt x="6328" y="3858"/>
                  </a:lnTo>
                  <a:lnTo>
                    <a:pt x="6328" y="3905"/>
                  </a:lnTo>
                  <a:lnTo>
                    <a:pt x="1" y="3906"/>
                  </a:lnTo>
                  <a:lnTo>
                    <a:pt x="1" y="3964"/>
                  </a:lnTo>
                  <a:lnTo>
                    <a:pt x="6328" y="3964"/>
                  </a:lnTo>
                  <a:lnTo>
                    <a:pt x="6328" y="4012"/>
                  </a:lnTo>
                  <a:lnTo>
                    <a:pt x="1" y="4011"/>
                  </a:lnTo>
                  <a:lnTo>
                    <a:pt x="1" y="4071"/>
                  </a:lnTo>
                  <a:lnTo>
                    <a:pt x="6328" y="4071"/>
                  </a:lnTo>
                  <a:lnTo>
                    <a:pt x="6328" y="0"/>
                  </a:lnTo>
                  <a:lnTo>
                    <a:pt x="1" y="0"/>
                  </a:lnTo>
                  <a:lnTo>
                    <a:pt x="1" y="59"/>
                  </a:lnTo>
                  <a:lnTo>
                    <a:pt x="6328" y="58"/>
                  </a:lnTo>
                  <a:lnTo>
                    <a:pt x="6328" y="105"/>
                  </a:lnTo>
                  <a:lnTo>
                    <a:pt x="1" y="105"/>
                  </a:lnTo>
                  <a:lnTo>
                    <a:pt x="1" y="164"/>
                  </a:lnTo>
                  <a:lnTo>
                    <a:pt x="6328" y="165"/>
                  </a:lnTo>
                  <a:lnTo>
                    <a:pt x="6328" y="211"/>
                  </a:lnTo>
                  <a:lnTo>
                    <a:pt x="1" y="211"/>
                  </a:lnTo>
                  <a:lnTo>
                    <a:pt x="1" y="269"/>
                  </a:lnTo>
                  <a:lnTo>
                    <a:pt x="6328" y="270"/>
                  </a:lnTo>
                  <a:lnTo>
                    <a:pt x="6328" y="316"/>
                  </a:lnTo>
                  <a:lnTo>
                    <a:pt x="1" y="316"/>
                  </a:lnTo>
                  <a:lnTo>
                    <a:pt x="1" y="375"/>
                  </a:lnTo>
                  <a:lnTo>
                    <a:pt x="6328" y="375"/>
                  </a:lnTo>
                  <a:lnTo>
                    <a:pt x="6328" y="422"/>
                  </a:lnTo>
                  <a:lnTo>
                    <a:pt x="1" y="422"/>
                  </a:lnTo>
                  <a:lnTo>
                    <a:pt x="1" y="480"/>
                  </a:lnTo>
                  <a:lnTo>
                    <a:pt x="6328" y="481"/>
                  </a:lnTo>
                  <a:lnTo>
                    <a:pt x="6328" y="527"/>
                  </a:lnTo>
                  <a:lnTo>
                    <a:pt x="1" y="527"/>
                  </a:lnTo>
                  <a:lnTo>
                    <a:pt x="1" y="586"/>
                  </a:lnTo>
                  <a:lnTo>
                    <a:pt x="6328" y="586"/>
                  </a:lnTo>
                  <a:lnTo>
                    <a:pt x="6328" y="633"/>
                  </a:lnTo>
                  <a:lnTo>
                    <a:pt x="1" y="633"/>
                  </a:lnTo>
                  <a:lnTo>
                    <a:pt x="1" y="692"/>
                  </a:lnTo>
                  <a:lnTo>
                    <a:pt x="6328" y="692"/>
                  </a:lnTo>
                  <a:lnTo>
                    <a:pt x="6328" y="738"/>
                  </a:lnTo>
                  <a:lnTo>
                    <a:pt x="1" y="738"/>
                  </a:lnTo>
                  <a:lnTo>
                    <a:pt x="1" y="797"/>
                  </a:lnTo>
                  <a:lnTo>
                    <a:pt x="6328" y="798"/>
                  </a:lnTo>
                  <a:lnTo>
                    <a:pt x="6328" y="845"/>
                  </a:lnTo>
                  <a:lnTo>
                    <a:pt x="1" y="844"/>
                  </a:lnTo>
                  <a:lnTo>
                    <a:pt x="1" y="904"/>
                  </a:lnTo>
                  <a:lnTo>
                    <a:pt x="6328" y="904"/>
                  </a:lnTo>
                  <a:lnTo>
                    <a:pt x="6328" y="951"/>
                  </a:lnTo>
                  <a:lnTo>
                    <a:pt x="1" y="950"/>
                  </a:lnTo>
                  <a:lnTo>
                    <a:pt x="1" y="1008"/>
                  </a:lnTo>
                  <a:lnTo>
                    <a:pt x="6328" y="1009"/>
                  </a:lnTo>
                  <a:lnTo>
                    <a:pt x="6328" y="1055"/>
                  </a:lnTo>
                  <a:lnTo>
                    <a:pt x="1" y="1055"/>
                  </a:lnTo>
                  <a:lnTo>
                    <a:pt x="1" y="1114"/>
                  </a:lnTo>
                  <a:lnTo>
                    <a:pt x="6328" y="1114"/>
                  </a:lnTo>
                  <a:lnTo>
                    <a:pt x="6328" y="1161"/>
                  </a:lnTo>
                  <a:lnTo>
                    <a:pt x="1" y="1161"/>
                  </a:lnTo>
                  <a:lnTo>
                    <a:pt x="1" y="1219"/>
                  </a:lnTo>
                  <a:lnTo>
                    <a:pt x="6328" y="1219"/>
                  </a:lnTo>
                  <a:lnTo>
                    <a:pt x="6328" y="1266"/>
                  </a:lnTo>
                  <a:lnTo>
                    <a:pt x="1" y="1267"/>
                  </a:lnTo>
                  <a:lnTo>
                    <a:pt x="1" y="1326"/>
                  </a:lnTo>
                  <a:lnTo>
                    <a:pt x="6328" y="1325"/>
                  </a:lnTo>
                  <a:lnTo>
                    <a:pt x="6328" y="1372"/>
                  </a:lnTo>
                  <a:lnTo>
                    <a:pt x="1" y="1372"/>
                  </a:lnTo>
                  <a:lnTo>
                    <a:pt x="1" y="1431"/>
                  </a:lnTo>
                  <a:lnTo>
                    <a:pt x="6328" y="1430"/>
                  </a:lnTo>
                  <a:lnTo>
                    <a:pt x="6328" y="1477"/>
                  </a:lnTo>
                  <a:lnTo>
                    <a:pt x="1" y="1477"/>
                  </a:lnTo>
                  <a:lnTo>
                    <a:pt x="1" y="1536"/>
                  </a:lnTo>
                  <a:lnTo>
                    <a:pt x="6328" y="1536"/>
                  </a:lnTo>
                  <a:lnTo>
                    <a:pt x="6328" y="1583"/>
                  </a:lnTo>
                  <a:lnTo>
                    <a:pt x="1" y="1583"/>
                  </a:lnTo>
                  <a:lnTo>
                    <a:pt x="1" y="1642"/>
                  </a:lnTo>
                  <a:lnTo>
                    <a:pt x="6328" y="1643"/>
                  </a:lnTo>
                  <a:lnTo>
                    <a:pt x="6328" y="1689"/>
                  </a:lnTo>
                  <a:lnTo>
                    <a:pt x="1" y="1689"/>
                  </a:lnTo>
                  <a:lnTo>
                    <a:pt x="1" y="1748"/>
                  </a:lnTo>
                  <a:lnTo>
                    <a:pt x="6328" y="1748"/>
                  </a:lnTo>
                  <a:lnTo>
                    <a:pt x="6328" y="1794"/>
                  </a:lnTo>
                  <a:lnTo>
                    <a:pt x="1" y="1794"/>
                  </a:lnTo>
                  <a:lnTo>
                    <a:pt x="1" y="1853"/>
                  </a:lnTo>
                  <a:lnTo>
                    <a:pt x="6328" y="1853"/>
                  </a:lnTo>
                  <a:lnTo>
                    <a:pt x="6328" y="1900"/>
                  </a:lnTo>
                  <a:lnTo>
                    <a:pt x="1" y="1900"/>
                  </a:lnTo>
                  <a:lnTo>
                    <a:pt x="1" y="1959"/>
                  </a:lnTo>
                  <a:lnTo>
                    <a:pt x="6328" y="1958"/>
                  </a:lnTo>
                  <a:lnTo>
                    <a:pt x="6328" y="2005"/>
                  </a:lnTo>
                  <a:lnTo>
                    <a:pt x="1" y="2005"/>
                  </a:lnTo>
                  <a:lnTo>
                    <a:pt x="1" y="2065"/>
                  </a:lnTo>
                  <a:lnTo>
                    <a:pt x="6328" y="2064"/>
                  </a:lnTo>
                  <a:lnTo>
                    <a:pt x="6328" y="2112"/>
                  </a:lnTo>
                  <a:lnTo>
                    <a:pt x="1" y="2111"/>
                  </a:lnTo>
                  <a:lnTo>
                    <a:pt x="1" y="2169"/>
                  </a:lnTo>
                  <a:lnTo>
                    <a:pt x="6328" y="2169"/>
                  </a:lnTo>
                  <a:lnTo>
                    <a:pt x="6328" y="2216"/>
                  </a:lnTo>
                  <a:lnTo>
                    <a:pt x="1" y="2216"/>
                  </a:lnTo>
                  <a:lnTo>
                    <a:pt x="1" y="2275"/>
                  </a:lnTo>
                  <a:lnTo>
                    <a:pt x="6328" y="2275"/>
                  </a:lnTo>
                  <a:lnTo>
                    <a:pt x="6328" y="2322"/>
                  </a:lnTo>
                  <a:lnTo>
                    <a:pt x="1" y="2322"/>
                  </a:lnTo>
                  <a:lnTo>
                    <a:pt x="1" y="2381"/>
                  </a:lnTo>
                  <a:lnTo>
                    <a:pt x="6328" y="2381"/>
                  </a:lnTo>
                  <a:lnTo>
                    <a:pt x="6328" y="2427"/>
                  </a:lnTo>
                  <a:lnTo>
                    <a:pt x="1" y="2427"/>
                  </a:lnTo>
                  <a:lnTo>
                    <a:pt x="1" y="2487"/>
                  </a:lnTo>
                  <a:lnTo>
                    <a:pt x="6328" y="2487"/>
                  </a:lnTo>
                  <a:lnTo>
                    <a:pt x="6328" y="2533"/>
                  </a:lnTo>
                  <a:lnTo>
                    <a:pt x="1" y="2533"/>
                  </a:lnTo>
                  <a:lnTo>
                    <a:pt x="1" y="2592"/>
                  </a:lnTo>
                  <a:lnTo>
                    <a:pt x="6328" y="2592"/>
                  </a:lnTo>
                  <a:lnTo>
                    <a:pt x="6328" y="2639"/>
                  </a:lnTo>
                  <a:lnTo>
                    <a:pt x="1" y="2639"/>
                  </a:lnTo>
                  <a:lnTo>
                    <a:pt x="1" y="2698"/>
                  </a:lnTo>
                  <a:lnTo>
                    <a:pt x="6328" y="2697"/>
                  </a:lnTo>
                  <a:lnTo>
                    <a:pt x="6328" y="2744"/>
                  </a:lnTo>
                  <a:lnTo>
                    <a:pt x="1" y="2744"/>
                  </a:lnTo>
                  <a:lnTo>
                    <a:pt x="1" y="2803"/>
                  </a:lnTo>
                  <a:lnTo>
                    <a:pt x="6328" y="2803"/>
                  </a:lnTo>
                  <a:lnTo>
                    <a:pt x="6328" y="2851"/>
                  </a:lnTo>
                  <a:lnTo>
                    <a:pt x="0" y="2851"/>
                  </a:lnTo>
                  <a:lnTo>
                    <a:pt x="1" y="2909"/>
                  </a:lnTo>
                  <a:lnTo>
                    <a:pt x="6328" y="2908"/>
                  </a:lnTo>
                  <a:lnTo>
                    <a:pt x="6328" y="2955"/>
                  </a:lnTo>
                  <a:lnTo>
                    <a:pt x="1" y="2955"/>
                  </a:lnTo>
                  <a:lnTo>
                    <a:pt x="1" y="3014"/>
                  </a:lnTo>
                  <a:lnTo>
                    <a:pt x="6328" y="3014"/>
                  </a:lnTo>
                  <a:lnTo>
                    <a:pt x="6328" y="3061"/>
                  </a:lnTo>
                  <a:lnTo>
                    <a:pt x="1" y="3061"/>
                  </a:lnTo>
                  <a:lnTo>
                    <a:pt x="1" y="3119"/>
                  </a:lnTo>
                  <a:lnTo>
                    <a:pt x="6328" y="3119"/>
                  </a:lnTo>
                  <a:lnTo>
                    <a:pt x="6328" y="3166"/>
                  </a:lnTo>
                  <a:lnTo>
                    <a:pt x="1" y="3166"/>
                  </a:lnTo>
                  <a:lnTo>
                    <a:pt x="1" y="3226"/>
                  </a:lnTo>
                  <a:lnTo>
                    <a:pt x="6328" y="3225"/>
                  </a:lnTo>
                  <a:lnTo>
                    <a:pt x="6328" y="3272"/>
                  </a:lnTo>
                  <a:lnTo>
                    <a:pt x="1" y="3272"/>
                  </a:lnTo>
                  <a:lnTo>
                    <a:pt x="1" y="3331"/>
                  </a:lnTo>
                  <a:lnTo>
                    <a:pt x="6328" y="3332"/>
                  </a:lnTo>
                  <a:lnTo>
                    <a:pt x="6328" y="3378"/>
                  </a:lnTo>
                  <a:lnTo>
                    <a:pt x="1" y="3378"/>
                  </a:lnTo>
                  <a:lnTo>
                    <a:pt x="1" y="3437"/>
                  </a:lnTo>
                  <a:lnTo>
                    <a:pt x="6328" y="3436"/>
                  </a:lnTo>
                  <a:lnTo>
                    <a:pt x="6328" y="3484"/>
                  </a:lnTo>
                  <a:lnTo>
                    <a:pt x="1" y="3484"/>
                  </a:lnTo>
                  <a:lnTo>
                    <a:pt x="1" y="3542"/>
                  </a:lnTo>
                  <a:lnTo>
                    <a:pt x="6328" y="3543"/>
                  </a:lnTo>
                  <a:lnTo>
                    <a:pt x="6328" y="3590"/>
                  </a:lnTo>
                  <a:lnTo>
                    <a:pt x="1" y="3589"/>
                  </a:lnTo>
                  <a:lnTo>
                    <a:pt x="1" y="3648"/>
                  </a:lnTo>
                  <a:lnTo>
                    <a:pt x="6328" y="3648"/>
                  </a:lnTo>
                  <a:lnTo>
                    <a:pt x="6328" y="3695"/>
                  </a:lnTo>
                  <a:lnTo>
                    <a:pt x="1" y="3695"/>
                  </a:lnTo>
                  <a:lnTo>
                    <a:pt x="1" y="3754"/>
                  </a:lnTo>
                  <a:lnTo>
                    <a:pt x="6328" y="3754"/>
                  </a:lnTo>
                  <a:lnTo>
                    <a:pt x="6328" y="3801"/>
                  </a:lnTo>
                </a:path>
              </a:pathLst>
            </a:custGeom>
            <a:ln w="9525" cap="rnd">
              <a:noFill/>
              <a:round/>
              <a:headEnd/>
              <a:tailEnd/>
            </a:ln>
            <a:effectLst/>
          </p:spPr>
          <p:txBody>
            <a:bodyPr/>
            <a:lstStyle/>
            <a:p>
              <a:pPr eaLnBrk="0" fontAlgn="base" hangingPunct="0">
                <a:spcBef>
                  <a:spcPct val="0"/>
                </a:spcBef>
                <a:spcAft>
                  <a:spcPct val="0"/>
                </a:spcAft>
                <a:defRPr/>
              </a:pPr>
              <a:endParaRPr lang="en-US" sz="2000" b="1">
                <a:solidFill>
                  <a:srgbClr val="000000"/>
                </a:solidFill>
              </a:endParaRPr>
            </a:p>
          </p:txBody>
        </p:sp>
      </p:grpSp>
      <p:sp>
        <p:nvSpPr>
          <p:cNvPr id="1032" name="Rectangle 8"/>
          <p:cNvSpPr>
            <a:spLocks noGrp="1" noChangeArrowheads="1"/>
          </p:cNvSpPr>
          <p:nvPr>
            <p:ph type="title"/>
          </p:nvPr>
        </p:nvSpPr>
        <p:spPr bwMode="auto">
          <a:xfrm>
            <a:off x="685554" y="609131"/>
            <a:ext cx="7772977" cy="1143541"/>
          </a:xfrm>
          <a:prstGeom prst="rect">
            <a:avLst/>
          </a:prstGeom>
          <a:noFill/>
          <a:ln w="9525">
            <a:noFill/>
            <a:miter lim="800000"/>
            <a:headEnd/>
            <a:tailEnd/>
          </a:ln>
          <a:effectLst/>
        </p:spPr>
        <p:txBody>
          <a:bodyPr vert="horz" wrap="square" lIns="90488" tIns="44450" rIns="90488" bIns="44450" numCol="1" anchor="ctr" anchorCtr="0" compatLnSpc="1">
            <a:prstTxWarp prst="textNoShape">
              <a:avLst/>
            </a:prstTxWarp>
          </a:bodyPr>
          <a:lstStyle/>
          <a:p>
            <a:pPr lvl="0"/>
            <a:r>
              <a:rPr lang="en-US" smtClean="0"/>
              <a:t>Click to edit Master title style</a:t>
            </a:r>
          </a:p>
        </p:txBody>
      </p:sp>
      <p:sp>
        <p:nvSpPr>
          <p:cNvPr id="1033" name="Rectangle 9"/>
          <p:cNvSpPr>
            <a:spLocks noGrp="1" noChangeArrowheads="1"/>
          </p:cNvSpPr>
          <p:nvPr>
            <p:ph type="body" idx="1"/>
          </p:nvPr>
        </p:nvSpPr>
        <p:spPr bwMode="auto">
          <a:xfrm>
            <a:off x="685554" y="1981705"/>
            <a:ext cx="7772977" cy="4114476"/>
          </a:xfrm>
          <a:prstGeom prst="rect">
            <a:avLst/>
          </a:prstGeom>
          <a:noFill/>
          <a:ln w="9525">
            <a:noFill/>
            <a:miter lim="800000"/>
            <a:headEnd/>
            <a:tailEnd/>
          </a:ln>
          <a:effectLst/>
        </p:spPr>
        <p:txBody>
          <a:bodyPr vert="horz" wrap="square" lIns="90488" tIns="44450" rIns="90488" bIns="4445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3753" r:id="rId1"/>
  </p:sldLayoutIdLst>
  <p:txStyles>
    <p:titleStyle>
      <a:lvl1pPr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mj-lt"/>
          <a:ea typeface="+mj-ea"/>
          <a:cs typeface="+mj-cs"/>
        </a:defRPr>
      </a:lvl1pPr>
      <a:lvl2pPr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Arial" charset="0"/>
        </a:defRPr>
      </a:lvl2pPr>
      <a:lvl3pPr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Arial" charset="0"/>
        </a:defRPr>
      </a:lvl3pPr>
      <a:lvl4pPr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Arial" charset="0"/>
        </a:defRPr>
      </a:lvl4pPr>
      <a:lvl5pPr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Arial" charset="0"/>
        </a:defRPr>
      </a:lvl5pPr>
      <a:lvl6pPr marL="457200"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Arial" charset="0"/>
        </a:defRPr>
      </a:lvl6pPr>
      <a:lvl7pPr marL="914400"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Arial" charset="0"/>
        </a:defRPr>
      </a:lvl7pPr>
      <a:lvl8pPr marL="1371600"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Arial" charset="0"/>
        </a:defRPr>
      </a:lvl8pPr>
      <a:lvl9pPr marL="1828800"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Arial" charset="0"/>
        </a:defRPr>
      </a:lvl9pPr>
    </p:titleStyle>
    <p:bodyStyle>
      <a:lvl1pPr marL="334963" indent="-334963" algn="l" defTabSz="873125" rtl="0" eaLnBrk="0" fontAlgn="base" hangingPunct="0">
        <a:spcBef>
          <a:spcPct val="20000"/>
        </a:spcBef>
        <a:spcAft>
          <a:spcPct val="0"/>
        </a:spcAft>
        <a:buClr>
          <a:schemeClr val="tx2"/>
        </a:buClr>
        <a:buSzPct val="75000"/>
        <a:buFont typeface="Monotype Sorts" pitchFamily="2" charset="2"/>
        <a:buChar char="n"/>
        <a:defRPr sz="3100">
          <a:solidFill>
            <a:schemeClr val="tx1"/>
          </a:solidFill>
          <a:effectLst>
            <a:outerShdw blurRad="38100" dist="38100" dir="2700000" algn="tl">
              <a:srgbClr val="000000"/>
            </a:outerShdw>
          </a:effectLst>
          <a:latin typeface="+mn-lt"/>
          <a:ea typeface="+mn-ea"/>
          <a:cs typeface="+mn-cs"/>
        </a:defRPr>
      </a:lvl1pPr>
      <a:lvl2pPr marL="727075" indent="-277813" algn="l" defTabSz="873125" rtl="0" eaLnBrk="0" fontAlgn="base" hangingPunct="0">
        <a:spcBef>
          <a:spcPct val="20000"/>
        </a:spcBef>
        <a:spcAft>
          <a:spcPct val="0"/>
        </a:spcAft>
        <a:buClr>
          <a:schemeClr val="tx2"/>
        </a:buClr>
        <a:buSzPct val="100000"/>
        <a:buChar char="-"/>
        <a:defRPr sz="2700">
          <a:solidFill>
            <a:schemeClr val="tx1"/>
          </a:solidFill>
          <a:effectLst>
            <a:outerShdw blurRad="38100" dist="38100" dir="2700000" algn="tl">
              <a:srgbClr val="000000"/>
            </a:outerShdw>
          </a:effectLst>
          <a:latin typeface="+mn-lt"/>
        </a:defRPr>
      </a:lvl2pPr>
      <a:lvl3pPr marL="1117600" indent="-223838" algn="l" defTabSz="873125"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defRPr>
      </a:lvl3pPr>
      <a:lvl4pPr marL="1565275" indent="-223838" algn="l" defTabSz="873125"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4pPr>
      <a:lvl5pPr marL="2011363" indent="-223838" algn="l" defTabSz="873125"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5pPr>
      <a:lvl6pPr marL="2468563" indent="-223838" algn="l" defTabSz="873125"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6pPr>
      <a:lvl7pPr marL="2925763" indent="-223838" algn="l" defTabSz="873125"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7pPr>
      <a:lvl8pPr marL="3382963" indent="-223838" algn="l" defTabSz="873125"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8pPr>
      <a:lvl9pPr marL="3840163" indent="-223838" algn="l" defTabSz="873125"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29804"/>
                <a:invGamma/>
              </a:schemeClr>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dt" sz="half" idx="2"/>
          </p:nvPr>
        </p:nvSpPr>
        <p:spPr bwMode="auto">
          <a:xfrm>
            <a:off x="685512" y="6249977"/>
            <a:ext cx="1905000" cy="456441"/>
          </a:xfrm>
          <a:prstGeom prst="rect">
            <a:avLst/>
          </a:prstGeom>
          <a:noFill/>
          <a:ln w="9525">
            <a:noFill/>
            <a:miter lim="800000"/>
            <a:headEnd/>
            <a:tailEnd/>
          </a:ln>
          <a:effectLst/>
        </p:spPr>
        <p:txBody>
          <a:bodyPr vert="horz" wrap="none" lIns="90488" tIns="44450" rIns="90488" bIns="44450" numCol="1" anchor="ctr" anchorCtr="0" compatLnSpc="1">
            <a:prstTxWarp prst="textNoShape">
              <a:avLst/>
            </a:prstTxWarp>
          </a:bodyPr>
          <a:lstStyle>
            <a:lvl1pPr>
              <a:defRPr sz="1400" b="0">
                <a:solidFill>
                  <a:schemeClr val="tx1"/>
                </a:solidFill>
                <a:latin typeface="Times New Roman" pitchFamily="18" charset="0"/>
              </a:defRPr>
            </a:lvl1pPr>
          </a:lstStyle>
          <a:p>
            <a:pPr eaLnBrk="0" fontAlgn="base" hangingPunct="0">
              <a:spcBef>
                <a:spcPct val="0"/>
              </a:spcBef>
              <a:spcAft>
                <a:spcPct val="0"/>
              </a:spcAft>
            </a:pPr>
            <a:endParaRPr lang="en-US">
              <a:solidFill>
                <a:srgbClr val="C1CEFF"/>
              </a:solidFill>
            </a:endParaRPr>
          </a:p>
        </p:txBody>
      </p:sp>
      <p:sp>
        <p:nvSpPr>
          <p:cNvPr id="1027" name="Rectangle 3"/>
          <p:cNvSpPr>
            <a:spLocks noGrp="1" noChangeArrowheads="1"/>
          </p:cNvSpPr>
          <p:nvPr>
            <p:ph type="ftr" sz="quarter" idx="3"/>
          </p:nvPr>
        </p:nvSpPr>
        <p:spPr bwMode="auto">
          <a:xfrm>
            <a:off x="3124678" y="6249977"/>
            <a:ext cx="2895023" cy="456441"/>
          </a:xfrm>
          <a:prstGeom prst="rect">
            <a:avLst/>
          </a:prstGeom>
          <a:noFill/>
          <a:ln w="9525">
            <a:noFill/>
            <a:miter lim="800000"/>
            <a:headEnd/>
            <a:tailEnd/>
          </a:ln>
          <a:effectLst/>
        </p:spPr>
        <p:txBody>
          <a:bodyPr vert="horz" wrap="none" lIns="90488" tIns="44450" rIns="90488" bIns="44450" numCol="1" anchor="ctr" anchorCtr="0" compatLnSpc="1">
            <a:prstTxWarp prst="textNoShape">
              <a:avLst/>
            </a:prstTxWarp>
          </a:bodyPr>
          <a:lstStyle>
            <a:lvl1pPr algn="ctr">
              <a:defRPr sz="1400" b="0">
                <a:solidFill>
                  <a:schemeClr val="tx1"/>
                </a:solidFill>
                <a:latin typeface="Times New Roman" pitchFamily="18" charset="0"/>
              </a:defRPr>
            </a:lvl1pPr>
          </a:lstStyle>
          <a:p>
            <a:pPr eaLnBrk="0" fontAlgn="base" hangingPunct="0">
              <a:spcBef>
                <a:spcPct val="0"/>
              </a:spcBef>
              <a:spcAft>
                <a:spcPct val="0"/>
              </a:spcAft>
            </a:pPr>
            <a:endParaRPr lang="en-US">
              <a:solidFill>
                <a:srgbClr val="C1CEFF"/>
              </a:solidFill>
            </a:endParaRPr>
          </a:p>
        </p:txBody>
      </p:sp>
      <p:sp>
        <p:nvSpPr>
          <p:cNvPr id="1028" name="Rectangle 4"/>
          <p:cNvSpPr>
            <a:spLocks noGrp="1" noChangeArrowheads="1"/>
          </p:cNvSpPr>
          <p:nvPr>
            <p:ph type="sldNum" sz="quarter" idx="4"/>
          </p:nvPr>
        </p:nvSpPr>
        <p:spPr bwMode="auto">
          <a:xfrm>
            <a:off x="6553489" y="6249977"/>
            <a:ext cx="1905000" cy="456441"/>
          </a:xfrm>
          <a:prstGeom prst="rect">
            <a:avLst/>
          </a:prstGeom>
          <a:noFill/>
          <a:ln w="9525">
            <a:noFill/>
            <a:miter lim="800000"/>
            <a:headEnd/>
            <a:tailEnd/>
          </a:ln>
          <a:effectLst/>
        </p:spPr>
        <p:txBody>
          <a:bodyPr vert="horz" wrap="none" lIns="90488" tIns="44450" rIns="90488" bIns="44450" numCol="1" anchor="ctr" anchorCtr="0" compatLnSpc="1">
            <a:prstTxWarp prst="textNoShape">
              <a:avLst/>
            </a:prstTxWarp>
          </a:bodyPr>
          <a:lstStyle>
            <a:lvl1pPr algn="r">
              <a:defRPr sz="1400" b="0">
                <a:solidFill>
                  <a:schemeClr val="tx1"/>
                </a:solidFill>
                <a:latin typeface="Times New Roman" pitchFamily="18" charset="0"/>
              </a:defRPr>
            </a:lvl1pPr>
          </a:lstStyle>
          <a:p>
            <a:pPr eaLnBrk="0" fontAlgn="base" hangingPunct="0">
              <a:spcBef>
                <a:spcPct val="0"/>
              </a:spcBef>
              <a:spcAft>
                <a:spcPct val="0"/>
              </a:spcAft>
            </a:pPr>
            <a:fld id="{7D2CE181-4B9B-431A-9C99-193483EBAADC}" type="slidenum">
              <a:rPr lang="en-US">
                <a:solidFill>
                  <a:srgbClr val="C1CEFF"/>
                </a:solidFill>
              </a:rPr>
              <a:pPr eaLnBrk="0" fontAlgn="base" hangingPunct="0">
                <a:spcBef>
                  <a:spcPct val="0"/>
                </a:spcBef>
                <a:spcAft>
                  <a:spcPct val="0"/>
                </a:spcAft>
              </a:pPr>
              <a:t>‹#›</a:t>
            </a:fld>
            <a:endParaRPr lang="en-US">
              <a:solidFill>
                <a:srgbClr val="C1CEFF"/>
              </a:solidFill>
            </a:endParaRPr>
          </a:p>
        </p:txBody>
      </p:sp>
      <p:grpSp>
        <p:nvGrpSpPr>
          <p:cNvPr id="3" name="Group 7"/>
          <p:cNvGrpSpPr>
            <a:grpSpLocks/>
          </p:cNvGrpSpPr>
          <p:nvPr/>
        </p:nvGrpSpPr>
        <p:grpSpPr bwMode="auto">
          <a:xfrm>
            <a:off x="0" y="1107"/>
            <a:ext cx="9133898" cy="6845005"/>
            <a:chOff x="0" y="0"/>
            <a:chExt cx="6329" cy="4214"/>
          </a:xfrm>
        </p:grpSpPr>
        <p:sp>
          <p:nvSpPr>
            <p:cNvPr id="2" name="Rectangle 5"/>
            <p:cNvSpPr>
              <a:spLocks noChangeArrowheads="1"/>
            </p:cNvSpPr>
            <p:nvPr/>
          </p:nvSpPr>
          <p:spPr bwMode="auto">
            <a:xfrm>
              <a:off x="0" y="0"/>
              <a:ext cx="6328" cy="4214"/>
            </a:xfrm>
            <a:prstGeom prst="rect">
              <a:avLst/>
            </a:prstGeom>
            <a:gradFill rotWithShape="0">
              <a:gsLst>
                <a:gs pos="0">
                  <a:srgbClr val="063DE8"/>
                </a:gs>
                <a:gs pos="100000">
                  <a:srgbClr val="063DE8">
                    <a:gamma/>
                    <a:shade val="29804"/>
                    <a:invGamma/>
                  </a:srgbClr>
                </a:gs>
              </a:gsLst>
              <a:lin ang="0" scaled="1"/>
            </a:gradFill>
            <a:ln w="9525">
              <a:noFill/>
              <a:miter lim="800000"/>
              <a:headEnd/>
              <a:tailEnd/>
            </a:ln>
            <a:effectLst/>
          </p:spPr>
          <p:txBody>
            <a:bodyPr wrap="none" anchor="ctr"/>
            <a:lstStyle/>
            <a:p>
              <a:pPr eaLnBrk="0" fontAlgn="base" hangingPunct="0">
                <a:spcBef>
                  <a:spcPct val="0"/>
                </a:spcBef>
                <a:spcAft>
                  <a:spcPct val="0"/>
                </a:spcAft>
                <a:defRPr/>
              </a:pPr>
              <a:endParaRPr lang="en-US" sz="2000" b="1">
                <a:solidFill>
                  <a:srgbClr val="000000"/>
                </a:solidFill>
              </a:endParaRPr>
            </a:p>
          </p:txBody>
        </p:sp>
        <p:sp useBgFill="1">
          <p:nvSpPr>
            <p:cNvPr id="1030" name="Freeform 6"/>
            <p:cNvSpPr>
              <a:spLocks/>
            </p:cNvSpPr>
            <p:nvPr/>
          </p:nvSpPr>
          <p:spPr bwMode="auto">
            <a:xfrm>
              <a:off x="0" y="71"/>
              <a:ext cx="6329" cy="4072"/>
            </a:xfrm>
            <a:custGeom>
              <a:avLst/>
              <a:gdLst/>
              <a:ahLst/>
              <a:cxnLst>
                <a:cxn ang="0">
                  <a:pos x="1" y="3858"/>
                </a:cxn>
                <a:cxn ang="0">
                  <a:pos x="1" y="3906"/>
                </a:cxn>
                <a:cxn ang="0">
                  <a:pos x="6328" y="4012"/>
                </a:cxn>
                <a:cxn ang="0">
                  <a:pos x="6328" y="4071"/>
                </a:cxn>
                <a:cxn ang="0">
                  <a:pos x="1" y="59"/>
                </a:cxn>
                <a:cxn ang="0">
                  <a:pos x="1" y="105"/>
                </a:cxn>
                <a:cxn ang="0">
                  <a:pos x="6328" y="211"/>
                </a:cxn>
                <a:cxn ang="0">
                  <a:pos x="6328" y="270"/>
                </a:cxn>
                <a:cxn ang="0">
                  <a:pos x="1" y="375"/>
                </a:cxn>
                <a:cxn ang="0">
                  <a:pos x="1" y="422"/>
                </a:cxn>
                <a:cxn ang="0">
                  <a:pos x="6328" y="527"/>
                </a:cxn>
                <a:cxn ang="0">
                  <a:pos x="6328" y="586"/>
                </a:cxn>
                <a:cxn ang="0">
                  <a:pos x="1" y="692"/>
                </a:cxn>
                <a:cxn ang="0">
                  <a:pos x="1" y="738"/>
                </a:cxn>
                <a:cxn ang="0">
                  <a:pos x="6328" y="845"/>
                </a:cxn>
                <a:cxn ang="0">
                  <a:pos x="6328" y="904"/>
                </a:cxn>
                <a:cxn ang="0">
                  <a:pos x="1" y="1008"/>
                </a:cxn>
                <a:cxn ang="0">
                  <a:pos x="1" y="1055"/>
                </a:cxn>
                <a:cxn ang="0">
                  <a:pos x="6328" y="1161"/>
                </a:cxn>
                <a:cxn ang="0">
                  <a:pos x="6328" y="1219"/>
                </a:cxn>
                <a:cxn ang="0">
                  <a:pos x="1" y="1326"/>
                </a:cxn>
                <a:cxn ang="0">
                  <a:pos x="1" y="1372"/>
                </a:cxn>
                <a:cxn ang="0">
                  <a:pos x="6328" y="1477"/>
                </a:cxn>
                <a:cxn ang="0">
                  <a:pos x="6328" y="1536"/>
                </a:cxn>
                <a:cxn ang="0">
                  <a:pos x="1" y="1642"/>
                </a:cxn>
                <a:cxn ang="0">
                  <a:pos x="1" y="1689"/>
                </a:cxn>
                <a:cxn ang="0">
                  <a:pos x="6328" y="1794"/>
                </a:cxn>
                <a:cxn ang="0">
                  <a:pos x="6328" y="1853"/>
                </a:cxn>
                <a:cxn ang="0">
                  <a:pos x="1" y="1959"/>
                </a:cxn>
                <a:cxn ang="0">
                  <a:pos x="1" y="2005"/>
                </a:cxn>
                <a:cxn ang="0">
                  <a:pos x="6328" y="2112"/>
                </a:cxn>
                <a:cxn ang="0">
                  <a:pos x="6328" y="2169"/>
                </a:cxn>
                <a:cxn ang="0">
                  <a:pos x="1" y="2275"/>
                </a:cxn>
                <a:cxn ang="0">
                  <a:pos x="1" y="2322"/>
                </a:cxn>
                <a:cxn ang="0">
                  <a:pos x="6328" y="2427"/>
                </a:cxn>
                <a:cxn ang="0">
                  <a:pos x="6328" y="2487"/>
                </a:cxn>
                <a:cxn ang="0">
                  <a:pos x="1" y="2592"/>
                </a:cxn>
                <a:cxn ang="0">
                  <a:pos x="1" y="2639"/>
                </a:cxn>
                <a:cxn ang="0">
                  <a:pos x="6328" y="2744"/>
                </a:cxn>
                <a:cxn ang="0">
                  <a:pos x="6328" y="2803"/>
                </a:cxn>
                <a:cxn ang="0">
                  <a:pos x="1" y="2909"/>
                </a:cxn>
                <a:cxn ang="0">
                  <a:pos x="1" y="2955"/>
                </a:cxn>
                <a:cxn ang="0">
                  <a:pos x="6328" y="3061"/>
                </a:cxn>
                <a:cxn ang="0">
                  <a:pos x="6328" y="3119"/>
                </a:cxn>
                <a:cxn ang="0">
                  <a:pos x="1" y="3226"/>
                </a:cxn>
                <a:cxn ang="0">
                  <a:pos x="1" y="3272"/>
                </a:cxn>
                <a:cxn ang="0">
                  <a:pos x="6328" y="3378"/>
                </a:cxn>
                <a:cxn ang="0">
                  <a:pos x="6328" y="3436"/>
                </a:cxn>
                <a:cxn ang="0">
                  <a:pos x="1" y="3542"/>
                </a:cxn>
                <a:cxn ang="0">
                  <a:pos x="1" y="3589"/>
                </a:cxn>
                <a:cxn ang="0">
                  <a:pos x="6328" y="3695"/>
                </a:cxn>
                <a:cxn ang="0">
                  <a:pos x="6328" y="3754"/>
                </a:cxn>
              </a:cxnLst>
              <a:rect l="0" t="0" r="r" b="b"/>
              <a:pathLst>
                <a:path w="6329" h="4072">
                  <a:moveTo>
                    <a:pt x="6328" y="3801"/>
                  </a:moveTo>
                  <a:lnTo>
                    <a:pt x="1" y="3800"/>
                  </a:lnTo>
                  <a:lnTo>
                    <a:pt x="1" y="3858"/>
                  </a:lnTo>
                  <a:lnTo>
                    <a:pt x="6328" y="3858"/>
                  </a:lnTo>
                  <a:lnTo>
                    <a:pt x="6328" y="3905"/>
                  </a:lnTo>
                  <a:lnTo>
                    <a:pt x="1" y="3906"/>
                  </a:lnTo>
                  <a:lnTo>
                    <a:pt x="1" y="3964"/>
                  </a:lnTo>
                  <a:lnTo>
                    <a:pt x="6328" y="3964"/>
                  </a:lnTo>
                  <a:lnTo>
                    <a:pt x="6328" y="4012"/>
                  </a:lnTo>
                  <a:lnTo>
                    <a:pt x="1" y="4011"/>
                  </a:lnTo>
                  <a:lnTo>
                    <a:pt x="1" y="4071"/>
                  </a:lnTo>
                  <a:lnTo>
                    <a:pt x="6328" y="4071"/>
                  </a:lnTo>
                  <a:lnTo>
                    <a:pt x="6328" y="0"/>
                  </a:lnTo>
                  <a:lnTo>
                    <a:pt x="1" y="0"/>
                  </a:lnTo>
                  <a:lnTo>
                    <a:pt x="1" y="59"/>
                  </a:lnTo>
                  <a:lnTo>
                    <a:pt x="6328" y="58"/>
                  </a:lnTo>
                  <a:lnTo>
                    <a:pt x="6328" y="105"/>
                  </a:lnTo>
                  <a:lnTo>
                    <a:pt x="1" y="105"/>
                  </a:lnTo>
                  <a:lnTo>
                    <a:pt x="1" y="164"/>
                  </a:lnTo>
                  <a:lnTo>
                    <a:pt x="6328" y="165"/>
                  </a:lnTo>
                  <a:lnTo>
                    <a:pt x="6328" y="211"/>
                  </a:lnTo>
                  <a:lnTo>
                    <a:pt x="1" y="211"/>
                  </a:lnTo>
                  <a:lnTo>
                    <a:pt x="1" y="269"/>
                  </a:lnTo>
                  <a:lnTo>
                    <a:pt x="6328" y="270"/>
                  </a:lnTo>
                  <a:lnTo>
                    <a:pt x="6328" y="316"/>
                  </a:lnTo>
                  <a:lnTo>
                    <a:pt x="1" y="316"/>
                  </a:lnTo>
                  <a:lnTo>
                    <a:pt x="1" y="375"/>
                  </a:lnTo>
                  <a:lnTo>
                    <a:pt x="6328" y="375"/>
                  </a:lnTo>
                  <a:lnTo>
                    <a:pt x="6328" y="422"/>
                  </a:lnTo>
                  <a:lnTo>
                    <a:pt x="1" y="422"/>
                  </a:lnTo>
                  <a:lnTo>
                    <a:pt x="1" y="480"/>
                  </a:lnTo>
                  <a:lnTo>
                    <a:pt x="6328" y="481"/>
                  </a:lnTo>
                  <a:lnTo>
                    <a:pt x="6328" y="527"/>
                  </a:lnTo>
                  <a:lnTo>
                    <a:pt x="1" y="527"/>
                  </a:lnTo>
                  <a:lnTo>
                    <a:pt x="1" y="586"/>
                  </a:lnTo>
                  <a:lnTo>
                    <a:pt x="6328" y="586"/>
                  </a:lnTo>
                  <a:lnTo>
                    <a:pt x="6328" y="633"/>
                  </a:lnTo>
                  <a:lnTo>
                    <a:pt x="1" y="633"/>
                  </a:lnTo>
                  <a:lnTo>
                    <a:pt x="1" y="692"/>
                  </a:lnTo>
                  <a:lnTo>
                    <a:pt x="6328" y="692"/>
                  </a:lnTo>
                  <a:lnTo>
                    <a:pt x="6328" y="738"/>
                  </a:lnTo>
                  <a:lnTo>
                    <a:pt x="1" y="738"/>
                  </a:lnTo>
                  <a:lnTo>
                    <a:pt x="1" y="797"/>
                  </a:lnTo>
                  <a:lnTo>
                    <a:pt x="6328" y="798"/>
                  </a:lnTo>
                  <a:lnTo>
                    <a:pt x="6328" y="845"/>
                  </a:lnTo>
                  <a:lnTo>
                    <a:pt x="1" y="844"/>
                  </a:lnTo>
                  <a:lnTo>
                    <a:pt x="1" y="904"/>
                  </a:lnTo>
                  <a:lnTo>
                    <a:pt x="6328" y="904"/>
                  </a:lnTo>
                  <a:lnTo>
                    <a:pt x="6328" y="951"/>
                  </a:lnTo>
                  <a:lnTo>
                    <a:pt x="1" y="950"/>
                  </a:lnTo>
                  <a:lnTo>
                    <a:pt x="1" y="1008"/>
                  </a:lnTo>
                  <a:lnTo>
                    <a:pt x="6328" y="1009"/>
                  </a:lnTo>
                  <a:lnTo>
                    <a:pt x="6328" y="1055"/>
                  </a:lnTo>
                  <a:lnTo>
                    <a:pt x="1" y="1055"/>
                  </a:lnTo>
                  <a:lnTo>
                    <a:pt x="1" y="1114"/>
                  </a:lnTo>
                  <a:lnTo>
                    <a:pt x="6328" y="1114"/>
                  </a:lnTo>
                  <a:lnTo>
                    <a:pt x="6328" y="1161"/>
                  </a:lnTo>
                  <a:lnTo>
                    <a:pt x="1" y="1161"/>
                  </a:lnTo>
                  <a:lnTo>
                    <a:pt x="1" y="1219"/>
                  </a:lnTo>
                  <a:lnTo>
                    <a:pt x="6328" y="1219"/>
                  </a:lnTo>
                  <a:lnTo>
                    <a:pt x="6328" y="1266"/>
                  </a:lnTo>
                  <a:lnTo>
                    <a:pt x="1" y="1267"/>
                  </a:lnTo>
                  <a:lnTo>
                    <a:pt x="1" y="1326"/>
                  </a:lnTo>
                  <a:lnTo>
                    <a:pt x="6328" y="1325"/>
                  </a:lnTo>
                  <a:lnTo>
                    <a:pt x="6328" y="1372"/>
                  </a:lnTo>
                  <a:lnTo>
                    <a:pt x="1" y="1372"/>
                  </a:lnTo>
                  <a:lnTo>
                    <a:pt x="1" y="1431"/>
                  </a:lnTo>
                  <a:lnTo>
                    <a:pt x="6328" y="1430"/>
                  </a:lnTo>
                  <a:lnTo>
                    <a:pt x="6328" y="1477"/>
                  </a:lnTo>
                  <a:lnTo>
                    <a:pt x="1" y="1477"/>
                  </a:lnTo>
                  <a:lnTo>
                    <a:pt x="1" y="1536"/>
                  </a:lnTo>
                  <a:lnTo>
                    <a:pt x="6328" y="1536"/>
                  </a:lnTo>
                  <a:lnTo>
                    <a:pt x="6328" y="1583"/>
                  </a:lnTo>
                  <a:lnTo>
                    <a:pt x="1" y="1583"/>
                  </a:lnTo>
                  <a:lnTo>
                    <a:pt x="1" y="1642"/>
                  </a:lnTo>
                  <a:lnTo>
                    <a:pt x="6328" y="1643"/>
                  </a:lnTo>
                  <a:lnTo>
                    <a:pt x="6328" y="1689"/>
                  </a:lnTo>
                  <a:lnTo>
                    <a:pt x="1" y="1689"/>
                  </a:lnTo>
                  <a:lnTo>
                    <a:pt x="1" y="1748"/>
                  </a:lnTo>
                  <a:lnTo>
                    <a:pt x="6328" y="1748"/>
                  </a:lnTo>
                  <a:lnTo>
                    <a:pt x="6328" y="1794"/>
                  </a:lnTo>
                  <a:lnTo>
                    <a:pt x="1" y="1794"/>
                  </a:lnTo>
                  <a:lnTo>
                    <a:pt x="1" y="1853"/>
                  </a:lnTo>
                  <a:lnTo>
                    <a:pt x="6328" y="1853"/>
                  </a:lnTo>
                  <a:lnTo>
                    <a:pt x="6328" y="1900"/>
                  </a:lnTo>
                  <a:lnTo>
                    <a:pt x="1" y="1900"/>
                  </a:lnTo>
                  <a:lnTo>
                    <a:pt x="1" y="1959"/>
                  </a:lnTo>
                  <a:lnTo>
                    <a:pt x="6328" y="1958"/>
                  </a:lnTo>
                  <a:lnTo>
                    <a:pt x="6328" y="2005"/>
                  </a:lnTo>
                  <a:lnTo>
                    <a:pt x="1" y="2005"/>
                  </a:lnTo>
                  <a:lnTo>
                    <a:pt x="1" y="2065"/>
                  </a:lnTo>
                  <a:lnTo>
                    <a:pt x="6328" y="2064"/>
                  </a:lnTo>
                  <a:lnTo>
                    <a:pt x="6328" y="2112"/>
                  </a:lnTo>
                  <a:lnTo>
                    <a:pt x="1" y="2111"/>
                  </a:lnTo>
                  <a:lnTo>
                    <a:pt x="1" y="2169"/>
                  </a:lnTo>
                  <a:lnTo>
                    <a:pt x="6328" y="2169"/>
                  </a:lnTo>
                  <a:lnTo>
                    <a:pt x="6328" y="2216"/>
                  </a:lnTo>
                  <a:lnTo>
                    <a:pt x="1" y="2216"/>
                  </a:lnTo>
                  <a:lnTo>
                    <a:pt x="1" y="2275"/>
                  </a:lnTo>
                  <a:lnTo>
                    <a:pt x="6328" y="2275"/>
                  </a:lnTo>
                  <a:lnTo>
                    <a:pt x="6328" y="2322"/>
                  </a:lnTo>
                  <a:lnTo>
                    <a:pt x="1" y="2322"/>
                  </a:lnTo>
                  <a:lnTo>
                    <a:pt x="1" y="2381"/>
                  </a:lnTo>
                  <a:lnTo>
                    <a:pt x="6328" y="2381"/>
                  </a:lnTo>
                  <a:lnTo>
                    <a:pt x="6328" y="2427"/>
                  </a:lnTo>
                  <a:lnTo>
                    <a:pt x="1" y="2427"/>
                  </a:lnTo>
                  <a:lnTo>
                    <a:pt x="1" y="2487"/>
                  </a:lnTo>
                  <a:lnTo>
                    <a:pt x="6328" y="2487"/>
                  </a:lnTo>
                  <a:lnTo>
                    <a:pt x="6328" y="2533"/>
                  </a:lnTo>
                  <a:lnTo>
                    <a:pt x="1" y="2533"/>
                  </a:lnTo>
                  <a:lnTo>
                    <a:pt x="1" y="2592"/>
                  </a:lnTo>
                  <a:lnTo>
                    <a:pt x="6328" y="2592"/>
                  </a:lnTo>
                  <a:lnTo>
                    <a:pt x="6328" y="2639"/>
                  </a:lnTo>
                  <a:lnTo>
                    <a:pt x="1" y="2639"/>
                  </a:lnTo>
                  <a:lnTo>
                    <a:pt x="1" y="2698"/>
                  </a:lnTo>
                  <a:lnTo>
                    <a:pt x="6328" y="2697"/>
                  </a:lnTo>
                  <a:lnTo>
                    <a:pt x="6328" y="2744"/>
                  </a:lnTo>
                  <a:lnTo>
                    <a:pt x="1" y="2744"/>
                  </a:lnTo>
                  <a:lnTo>
                    <a:pt x="1" y="2803"/>
                  </a:lnTo>
                  <a:lnTo>
                    <a:pt x="6328" y="2803"/>
                  </a:lnTo>
                  <a:lnTo>
                    <a:pt x="6328" y="2851"/>
                  </a:lnTo>
                  <a:lnTo>
                    <a:pt x="0" y="2851"/>
                  </a:lnTo>
                  <a:lnTo>
                    <a:pt x="1" y="2909"/>
                  </a:lnTo>
                  <a:lnTo>
                    <a:pt x="6328" y="2908"/>
                  </a:lnTo>
                  <a:lnTo>
                    <a:pt x="6328" y="2955"/>
                  </a:lnTo>
                  <a:lnTo>
                    <a:pt x="1" y="2955"/>
                  </a:lnTo>
                  <a:lnTo>
                    <a:pt x="1" y="3014"/>
                  </a:lnTo>
                  <a:lnTo>
                    <a:pt x="6328" y="3014"/>
                  </a:lnTo>
                  <a:lnTo>
                    <a:pt x="6328" y="3061"/>
                  </a:lnTo>
                  <a:lnTo>
                    <a:pt x="1" y="3061"/>
                  </a:lnTo>
                  <a:lnTo>
                    <a:pt x="1" y="3119"/>
                  </a:lnTo>
                  <a:lnTo>
                    <a:pt x="6328" y="3119"/>
                  </a:lnTo>
                  <a:lnTo>
                    <a:pt x="6328" y="3166"/>
                  </a:lnTo>
                  <a:lnTo>
                    <a:pt x="1" y="3166"/>
                  </a:lnTo>
                  <a:lnTo>
                    <a:pt x="1" y="3226"/>
                  </a:lnTo>
                  <a:lnTo>
                    <a:pt x="6328" y="3225"/>
                  </a:lnTo>
                  <a:lnTo>
                    <a:pt x="6328" y="3272"/>
                  </a:lnTo>
                  <a:lnTo>
                    <a:pt x="1" y="3272"/>
                  </a:lnTo>
                  <a:lnTo>
                    <a:pt x="1" y="3331"/>
                  </a:lnTo>
                  <a:lnTo>
                    <a:pt x="6328" y="3332"/>
                  </a:lnTo>
                  <a:lnTo>
                    <a:pt x="6328" y="3378"/>
                  </a:lnTo>
                  <a:lnTo>
                    <a:pt x="1" y="3378"/>
                  </a:lnTo>
                  <a:lnTo>
                    <a:pt x="1" y="3437"/>
                  </a:lnTo>
                  <a:lnTo>
                    <a:pt x="6328" y="3436"/>
                  </a:lnTo>
                  <a:lnTo>
                    <a:pt x="6328" y="3484"/>
                  </a:lnTo>
                  <a:lnTo>
                    <a:pt x="1" y="3484"/>
                  </a:lnTo>
                  <a:lnTo>
                    <a:pt x="1" y="3542"/>
                  </a:lnTo>
                  <a:lnTo>
                    <a:pt x="6328" y="3543"/>
                  </a:lnTo>
                  <a:lnTo>
                    <a:pt x="6328" y="3590"/>
                  </a:lnTo>
                  <a:lnTo>
                    <a:pt x="1" y="3589"/>
                  </a:lnTo>
                  <a:lnTo>
                    <a:pt x="1" y="3648"/>
                  </a:lnTo>
                  <a:lnTo>
                    <a:pt x="6328" y="3648"/>
                  </a:lnTo>
                  <a:lnTo>
                    <a:pt x="6328" y="3695"/>
                  </a:lnTo>
                  <a:lnTo>
                    <a:pt x="1" y="3695"/>
                  </a:lnTo>
                  <a:lnTo>
                    <a:pt x="1" y="3754"/>
                  </a:lnTo>
                  <a:lnTo>
                    <a:pt x="6328" y="3754"/>
                  </a:lnTo>
                  <a:lnTo>
                    <a:pt x="6328" y="3801"/>
                  </a:lnTo>
                </a:path>
              </a:pathLst>
            </a:custGeom>
            <a:ln w="9525" cap="rnd">
              <a:noFill/>
              <a:round/>
              <a:headEnd/>
              <a:tailEnd/>
            </a:ln>
            <a:effectLst/>
          </p:spPr>
          <p:txBody>
            <a:bodyPr/>
            <a:lstStyle/>
            <a:p>
              <a:pPr eaLnBrk="0" fontAlgn="base" hangingPunct="0">
                <a:spcBef>
                  <a:spcPct val="0"/>
                </a:spcBef>
                <a:spcAft>
                  <a:spcPct val="0"/>
                </a:spcAft>
                <a:defRPr/>
              </a:pPr>
              <a:endParaRPr lang="en-US" sz="2000" b="1">
                <a:solidFill>
                  <a:srgbClr val="000000"/>
                </a:solidFill>
              </a:endParaRPr>
            </a:p>
          </p:txBody>
        </p:sp>
      </p:grpSp>
      <p:sp>
        <p:nvSpPr>
          <p:cNvPr id="1032" name="Rectangle 8"/>
          <p:cNvSpPr>
            <a:spLocks noGrp="1" noChangeArrowheads="1"/>
          </p:cNvSpPr>
          <p:nvPr>
            <p:ph type="title"/>
          </p:nvPr>
        </p:nvSpPr>
        <p:spPr bwMode="auto">
          <a:xfrm>
            <a:off x="685701" y="609131"/>
            <a:ext cx="7772977" cy="1143541"/>
          </a:xfrm>
          <a:prstGeom prst="rect">
            <a:avLst/>
          </a:prstGeom>
          <a:noFill/>
          <a:ln w="9525">
            <a:noFill/>
            <a:miter lim="800000"/>
            <a:headEnd/>
            <a:tailEnd/>
          </a:ln>
          <a:effectLst/>
        </p:spPr>
        <p:txBody>
          <a:bodyPr vert="horz" wrap="square" lIns="90488" tIns="44450" rIns="90488" bIns="44450" numCol="1" anchor="ctr" anchorCtr="0" compatLnSpc="1">
            <a:prstTxWarp prst="textNoShape">
              <a:avLst/>
            </a:prstTxWarp>
          </a:bodyPr>
          <a:lstStyle/>
          <a:p>
            <a:pPr lvl="0"/>
            <a:r>
              <a:rPr lang="en-US" smtClean="0"/>
              <a:t>Click to edit Master title style</a:t>
            </a:r>
          </a:p>
        </p:txBody>
      </p:sp>
      <p:sp>
        <p:nvSpPr>
          <p:cNvPr id="1033" name="Rectangle 9"/>
          <p:cNvSpPr>
            <a:spLocks noGrp="1" noChangeArrowheads="1"/>
          </p:cNvSpPr>
          <p:nvPr>
            <p:ph type="body" idx="1"/>
          </p:nvPr>
        </p:nvSpPr>
        <p:spPr bwMode="auto">
          <a:xfrm>
            <a:off x="685701" y="1981705"/>
            <a:ext cx="7772977" cy="4114476"/>
          </a:xfrm>
          <a:prstGeom prst="rect">
            <a:avLst/>
          </a:prstGeom>
          <a:noFill/>
          <a:ln w="9525">
            <a:noFill/>
            <a:miter lim="800000"/>
            <a:headEnd/>
            <a:tailEnd/>
          </a:ln>
          <a:effectLst/>
        </p:spPr>
        <p:txBody>
          <a:bodyPr vert="horz" wrap="square" lIns="90488" tIns="44450" rIns="90488" bIns="4445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3663" r:id="rId1"/>
  </p:sldLayoutIdLst>
  <p:txStyles>
    <p:titleStyle>
      <a:lvl1pPr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mj-lt"/>
          <a:ea typeface="+mj-ea"/>
          <a:cs typeface="+mj-cs"/>
        </a:defRPr>
      </a:lvl1pPr>
      <a:lvl2pPr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Arial" charset="0"/>
        </a:defRPr>
      </a:lvl2pPr>
      <a:lvl3pPr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Arial" charset="0"/>
        </a:defRPr>
      </a:lvl3pPr>
      <a:lvl4pPr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Arial" charset="0"/>
        </a:defRPr>
      </a:lvl4pPr>
      <a:lvl5pPr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Arial" charset="0"/>
        </a:defRPr>
      </a:lvl5pPr>
      <a:lvl6pPr marL="457200"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Arial" charset="0"/>
        </a:defRPr>
      </a:lvl6pPr>
      <a:lvl7pPr marL="914400"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Arial" charset="0"/>
        </a:defRPr>
      </a:lvl7pPr>
      <a:lvl8pPr marL="1371600"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Arial" charset="0"/>
        </a:defRPr>
      </a:lvl8pPr>
      <a:lvl9pPr marL="1828800"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Arial" charset="0"/>
        </a:defRPr>
      </a:lvl9pPr>
    </p:titleStyle>
    <p:bodyStyle>
      <a:lvl1pPr marL="334963" indent="-334963" algn="l" defTabSz="873125" rtl="0" eaLnBrk="0" fontAlgn="base" hangingPunct="0">
        <a:spcBef>
          <a:spcPct val="20000"/>
        </a:spcBef>
        <a:spcAft>
          <a:spcPct val="0"/>
        </a:spcAft>
        <a:buClr>
          <a:schemeClr val="tx2"/>
        </a:buClr>
        <a:buSzPct val="75000"/>
        <a:buFont typeface="Monotype Sorts" pitchFamily="2" charset="2"/>
        <a:buChar char="n"/>
        <a:defRPr sz="3100">
          <a:solidFill>
            <a:schemeClr val="tx1"/>
          </a:solidFill>
          <a:effectLst>
            <a:outerShdw blurRad="38100" dist="38100" dir="2700000" algn="tl">
              <a:srgbClr val="000000"/>
            </a:outerShdw>
          </a:effectLst>
          <a:latin typeface="+mn-lt"/>
          <a:ea typeface="+mn-ea"/>
          <a:cs typeface="+mn-cs"/>
        </a:defRPr>
      </a:lvl1pPr>
      <a:lvl2pPr marL="727075" indent="-277813" algn="l" defTabSz="873125" rtl="0" eaLnBrk="0" fontAlgn="base" hangingPunct="0">
        <a:spcBef>
          <a:spcPct val="20000"/>
        </a:spcBef>
        <a:spcAft>
          <a:spcPct val="0"/>
        </a:spcAft>
        <a:buClr>
          <a:schemeClr val="tx2"/>
        </a:buClr>
        <a:buSzPct val="100000"/>
        <a:buChar char="-"/>
        <a:defRPr sz="2700">
          <a:solidFill>
            <a:schemeClr val="tx1"/>
          </a:solidFill>
          <a:effectLst>
            <a:outerShdw blurRad="38100" dist="38100" dir="2700000" algn="tl">
              <a:srgbClr val="000000"/>
            </a:outerShdw>
          </a:effectLst>
          <a:latin typeface="+mn-lt"/>
        </a:defRPr>
      </a:lvl2pPr>
      <a:lvl3pPr marL="1117600" indent="-223838" algn="l" defTabSz="873125"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defRPr>
      </a:lvl3pPr>
      <a:lvl4pPr marL="1565275" indent="-223838" algn="l" defTabSz="873125"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4pPr>
      <a:lvl5pPr marL="2011363" indent="-223838" algn="l" defTabSz="873125"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5pPr>
      <a:lvl6pPr marL="2468563" indent="-223838" algn="l" defTabSz="873125"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6pPr>
      <a:lvl7pPr marL="2925763" indent="-223838" algn="l" defTabSz="873125"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7pPr>
      <a:lvl8pPr marL="3382963" indent="-223838" algn="l" defTabSz="873125"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8pPr>
      <a:lvl9pPr marL="3840163" indent="-223838" algn="l" defTabSz="873125"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29804"/>
                <a:invGamma/>
              </a:schemeClr>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dt" sz="half" idx="2"/>
          </p:nvPr>
        </p:nvSpPr>
        <p:spPr bwMode="auto">
          <a:xfrm>
            <a:off x="685512" y="6249976"/>
            <a:ext cx="1905000" cy="456441"/>
          </a:xfrm>
          <a:prstGeom prst="rect">
            <a:avLst/>
          </a:prstGeom>
          <a:noFill/>
          <a:ln w="9525">
            <a:noFill/>
            <a:miter lim="800000"/>
            <a:headEnd/>
            <a:tailEnd/>
          </a:ln>
          <a:effectLst/>
        </p:spPr>
        <p:txBody>
          <a:bodyPr vert="horz" wrap="none" lIns="90488" tIns="44450" rIns="90488" bIns="44450" numCol="1" anchor="ctr" anchorCtr="0" compatLnSpc="1">
            <a:prstTxWarp prst="textNoShape">
              <a:avLst/>
            </a:prstTxWarp>
          </a:bodyPr>
          <a:lstStyle>
            <a:lvl1pPr>
              <a:defRPr sz="1400" b="0">
                <a:solidFill>
                  <a:schemeClr val="tx1"/>
                </a:solidFill>
                <a:latin typeface="Times New Roman" pitchFamily="18" charset="0"/>
              </a:defRPr>
            </a:lvl1pPr>
          </a:lstStyle>
          <a:p>
            <a:pPr eaLnBrk="0" fontAlgn="base" hangingPunct="0">
              <a:spcBef>
                <a:spcPct val="0"/>
              </a:spcBef>
              <a:spcAft>
                <a:spcPct val="0"/>
              </a:spcAft>
            </a:pPr>
            <a:endParaRPr lang="en-US">
              <a:solidFill>
                <a:srgbClr val="C1CEFF"/>
              </a:solidFill>
            </a:endParaRPr>
          </a:p>
        </p:txBody>
      </p:sp>
      <p:sp>
        <p:nvSpPr>
          <p:cNvPr id="1027" name="Rectangle 3"/>
          <p:cNvSpPr>
            <a:spLocks noGrp="1" noChangeArrowheads="1"/>
          </p:cNvSpPr>
          <p:nvPr>
            <p:ph type="ftr" sz="quarter" idx="3"/>
          </p:nvPr>
        </p:nvSpPr>
        <p:spPr bwMode="auto">
          <a:xfrm>
            <a:off x="3124678" y="6249976"/>
            <a:ext cx="2895023" cy="456441"/>
          </a:xfrm>
          <a:prstGeom prst="rect">
            <a:avLst/>
          </a:prstGeom>
          <a:noFill/>
          <a:ln w="9525">
            <a:noFill/>
            <a:miter lim="800000"/>
            <a:headEnd/>
            <a:tailEnd/>
          </a:ln>
          <a:effectLst/>
        </p:spPr>
        <p:txBody>
          <a:bodyPr vert="horz" wrap="none" lIns="90488" tIns="44450" rIns="90488" bIns="44450" numCol="1" anchor="ctr" anchorCtr="0" compatLnSpc="1">
            <a:prstTxWarp prst="textNoShape">
              <a:avLst/>
            </a:prstTxWarp>
          </a:bodyPr>
          <a:lstStyle>
            <a:lvl1pPr algn="ctr">
              <a:defRPr sz="1400" b="0">
                <a:solidFill>
                  <a:schemeClr val="tx1"/>
                </a:solidFill>
                <a:latin typeface="Times New Roman" pitchFamily="18" charset="0"/>
              </a:defRPr>
            </a:lvl1pPr>
          </a:lstStyle>
          <a:p>
            <a:pPr eaLnBrk="0" fontAlgn="base" hangingPunct="0">
              <a:spcBef>
                <a:spcPct val="0"/>
              </a:spcBef>
              <a:spcAft>
                <a:spcPct val="0"/>
              </a:spcAft>
            </a:pPr>
            <a:endParaRPr lang="en-US">
              <a:solidFill>
                <a:srgbClr val="C1CEFF"/>
              </a:solidFill>
            </a:endParaRPr>
          </a:p>
        </p:txBody>
      </p:sp>
      <p:sp>
        <p:nvSpPr>
          <p:cNvPr id="1028" name="Rectangle 4"/>
          <p:cNvSpPr>
            <a:spLocks noGrp="1" noChangeArrowheads="1"/>
          </p:cNvSpPr>
          <p:nvPr>
            <p:ph type="sldNum" sz="quarter" idx="4"/>
          </p:nvPr>
        </p:nvSpPr>
        <p:spPr bwMode="auto">
          <a:xfrm>
            <a:off x="6553489" y="6249976"/>
            <a:ext cx="1905000" cy="456441"/>
          </a:xfrm>
          <a:prstGeom prst="rect">
            <a:avLst/>
          </a:prstGeom>
          <a:noFill/>
          <a:ln w="9525">
            <a:noFill/>
            <a:miter lim="800000"/>
            <a:headEnd/>
            <a:tailEnd/>
          </a:ln>
          <a:effectLst/>
        </p:spPr>
        <p:txBody>
          <a:bodyPr vert="horz" wrap="none" lIns="90488" tIns="44450" rIns="90488" bIns="44450" numCol="1" anchor="ctr" anchorCtr="0" compatLnSpc="1">
            <a:prstTxWarp prst="textNoShape">
              <a:avLst/>
            </a:prstTxWarp>
          </a:bodyPr>
          <a:lstStyle>
            <a:lvl1pPr algn="r">
              <a:defRPr sz="1400" b="0">
                <a:solidFill>
                  <a:schemeClr val="tx1"/>
                </a:solidFill>
                <a:latin typeface="Times New Roman" pitchFamily="18" charset="0"/>
              </a:defRPr>
            </a:lvl1pPr>
          </a:lstStyle>
          <a:p>
            <a:pPr eaLnBrk="0" fontAlgn="base" hangingPunct="0">
              <a:spcBef>
                <a:spcPct val="0"/>
              </a:spcBef>
              <a:spcAft>
                <a:spcPct val="0"/>
              </a:spcAft>
            </a:pPr>
            <a:fld id="{7D2CE181-4B9B-431A-9C99-193483EBAADC}" type="slidenum">
              <a:rPr lang="en-US">
                <a:solidFill>
                  <a:srgbClr val="C1CEFF"/>
                </a:solidFill>
              </a:rPr>
              <a:pPr eaLnBrk="0" fontAlgn="base" hangingPunct="0">
                <a:spcBef>
                  <a:spcPct val="0"/>
                </a:spcBef>
                <a:spcAft>
                  <a:spcPct val="0"/>
                </a:spcAft>
              </a:pPr>
              <a:t>‹#›</a:t>
            </a:fld>
            <a:endParaRPr lang="en-US">
              <a:solidFill>
                <a:srgbClr val="C1CEFF"/>
              </a:solidFill>
            </a:endParaRPr>
          </a:p>
        </p:txBody>
      </p:sp>
      <p:grpSp>
        <p:nvGrpSpPr>
          <p:cNvPr id="3" name="Group 7"/>
          <p:cNvGrpSpPr>
            <a:grpSpLocks/>
          </p:cNvGrpSpPr>
          <p:nvPr/>
        </p:nvGrpSpPr>
        <p:grpSpPr bwMode="auto">
          <a:xfrm>
            <a:off x="0" y="1106"/>
            <a:ext cx="9133898" cy="6845005"/>
            <a:chOff x="0" y="0"/>
            <a:chExt cx="6329" cy="4214"/>
          </a:xfrm>
        </p:grpSpPr>
        <p:sp>
          <p:nvSpPr>
            <p:cNvPr id="2" name="Rectangle 5"/>
            <p:cNvSpPr>
              <a:spLocks noChangeArrowheads="1"/>
            </p:cNvSpPr>
            <p:nvPr/>
          </p:nvSpPr>
          <p:spPr bwMode="auto">
            <a:xfrm>
              <a:off x="0" y="0"/>
              <a:ext cx="6328" cy="4214"/>
            </a:xfrm>
            <a:prstGeom prst="rect">
              <a:avLst/>
            </a:prstGeom>
            <a:gradFill rotWithShape="0">
              <a:gsLst>
                <a:gs pos="0">
                  <a:srgbClr val="063DE8"/>
                </a:gs>
                <a:gs pos="100000">
                  <a:srgbClr val="063DE8">
                    <a:gamma/>
                    <a:shade val="29804"/>
                    <a:invGamma/>
                  </a:srgbClr>
                </a:gs>
              </a:gsLst>
              <a:lin ang="0" scaled="1"/>
            </a:gradFill>
            <a:ln w="9525">
              <a:noFill/>
              <a:miter lim="800000"/>
              <a:headEnd/>
              <a:tailEnd/>
            </a:ln>
            <a:effectLst/>
          </p:spPr>
          <p:txBody>
            <a:bodyPr wrap="none" anchor="ctr"/>
            <a:lstStyle/>
            <a:p>
              <a:pPr eaLnBrk="0" fontAlgn="base" hangingPunct="0">
                <a:spcBef>
                  <a:spcPct val="0"/>
                </a:spcBef>
                <a:spcAft>
                  <a:spcPct val="0"/>
                </a:spcAft>
                <a:defRPr/>
              </a:pPr>
              <a:endParaRPr lang="en-US" sz="2000" b="1">
                <a:solidFill>
                  <a:srgbClr val="000000"/>
                </a:solidFill>
              </a:endParaRPr>
            </a:p>
          </p:txBody>
        </p:sp>
        <p:sp useBgFill="1">
          <p:nvSpPr>
            <p:cNvPr id="1030" name="Freeform 6"/>
            <p:cNvSpPr>
              <a:spLocks/>
            </p:cNvSpPr>
            <p:nvPr/>
          </p:nvSpPr>
          <p:spPr bwMode="auto">
            <a:xfrm>
              <a:off x="0" y="71"/>
              <a:ext cx="6329" cy="4072"/>
            </a:xfrm>
            <a:custGeom>
              <a:avLst/>
              <a:gdLst/>
              <a:ahLst/>
              <a:cxnLst>
                <a:cxn ang="0">
                  <a:pos x="1" y="3858"/>
                </a:cxn>
                <a:cxn ang="0">
                  <a:pos x="1" y="3906"/>
                </a:cxn>
                <a:cxn ang="0">
                  <a:pos x="6328" y="4012"/>
                </a:cxn>
                <a:cxn ang="0">
                  <a:pos x="6328" y="4071"/>
                </a:cxn>
                <a:cxn ang="0">
                  <a:pos x="1" y="59"/>
                </a:cxn>
                <a:cxn ang="0">
                  <a:pos x="1" y="105"/>
                </a:cxn>
                <a:cxn ang="0">
                  <a:pos x="6328" y="211"/>
                </a:cxn>
                <a:cxn ang="0">
                  <a:pos x="6328" y="270"/>
                </a:cxn>
                <a:cxn ang="0">
                  <a:pos x="1" y="375"/>
                </a:cxn>
                <a:cxn ang="0">
                  <a:pos x="1" y="422"/>
                </a:cxn>
                <a:cxn ang="0">
                  <a:pos x="6328" y="527"/>
                </a:cxn>
                <a:cxn ang="0">
                  <a:pos x="6328" y="586"/>
                </a:cxn>
                <a:cxn ang="0">
                  <a:pos x="1" y="692"/>
                </a:cxn>
                <a:cxn ang="0">
                  <a:pos x="1" y="738"/>
                </a:cxn>
                <a:cxn ang="0">
                  <a:pos x="6328" y="845"/>
                </a:cxn>
                <a:cxn ang="0">
                  <a:pos x="6328" y="904"/>
                </a:cxn>
                <a:cxn ang="0">
                  <a:pos x="1" y="1008"/>
                </a:cxn>
                <a:cxn ang="0">
                  <a:pos x="1" y="1055"/>
                </a:cxn>
                <a:cxn ang="0">
                  <a:pos x="6328" y="1161"/>
                </a:cxn>
                <a:cxn ang="0">
                  <a:pos x="6328" y="1219"/>
                </a:cxn>
                <a:cxn ang="0">
                  <a:pos x="1" y="1326"/>
                </a:cxn>
                <a:cxn ang="0">
                  <a:pos x="1" y="1372"/>
                </a:cxn>
                <a:cxn ang="0">
                  <a:pos x="6328" y="1477"/>
                </a:cxn>
                <a:cxn ang="0">
                  <a:pos x="6328" y="1536"/>
                </a:cxn>
                <a:cxn ang="0">
                  <a:pos x="1" y="1642"/>
                </a:cxn>
                <a:cxn ang="0">
                  <a:pos x="1" y="1689"/>
                </a:cxn>
                <a:cxn ang="0">
                  <a:pos x="6328" y="1794"/>
                </a:cxn>
                <a:cxn ang="0">
                  <a:pos x="6328" y="1853"/>
                </a:cxn>
                <a:cxn ang="0">
                  <a:pos x="1" y="1959"/>
                </a:cxn>
                <a:cxn ang="0">
                  <a:pos x="1" y="2005"/>
                </a:cxn>
                <a:cxn ang="0">
                  <a:pos x="6328" y="2112"/>
                </a:cxn>
                <a:cxn ang="0">
                  <a:pos x="6328" y="2169"/>
                </a:cxn>
                <a:cxn ang="0">
                  <a:pos x="1" y="2275"/>
                </a:cxn>
                <a:cxn ang="0">
                  <a:pos x="1" y="2322"/>
                </a:cxn>
                <a:cxn ang="0">
                  <a:pos x="6328" y="2427"/>
                </a:cxn>
                <a:cxn ang="0">
                  <a:pos x="6328" y="2487"/>
                </a:cxn>
                <a:cxn ang="0">
                  <a:pos x="1" y="2592"/>
                </a:cxn>
                <a:cxn ang="0">
                  <a:pos x="1" y="2639"/>
                </a:cxn>
                <a:cxn ang="0">
                  <a:pos x="6328" y="2744"/>
                </a:cxn>
                <a:cxn ang="0">
                  <a:pos x="6328" y="2803"/>
                </a:cxn>
                <a:cxn ang="0">
                  <a:pos x="1" y="2909"/>
                </a:cxn>
                <a:cxn ang="0">
                  <a:pos x="1" y="2955"/>
                </a:cxn>
                <a:cxn ang="0">
                  <a:pos x="6328" y="3061"/>
                </a:cxn>
                <a:cxn ang="0">
                  <a:pos x="6328" y="3119"/>
                </a:cxn>
                <a:cxn ang="0">
                  <a:pos x="1" y="3226"/>
                </a:cxn>
                <a:cxn ang="0">
                  <a:pos x="1" y="3272"/>
                </a:cxn>
                <a:cxn ang="0">
                  <a:pos x="6328" y="3378"/>
                </a:cxn>
                <a:cxn ang="0">
                  <a:pos x="6328" y="3436"/>
                </a:cxn>
                <a:cxn ang="0">
                  <a:pos x="1" y="3542"/>
                </a:cxn>
                <a:cxn ang="0">
                  <a:pos x="1" y="3589"/>
                </a:cxn>
                <a:cxn ang="0">
                  <a:pos x="6328" y="3695"/>
                </a:cxn>
                <a:cxn ang="0">
                  <a:pos x="6328" y="3754"/>
                </a:cxn>
              </a:cxnLst>
              <a:rect l="0" t="0" r="r" b="b"/>
              <a:pathLst>
                <a:path w="6329" h="4072">
                  <a:moveTo>
                    <a:pt x="6328" y="3801"/>
                  </a:moveTo>
                  <a:lnTo>
                    <a:pt x="1" y="3800"/>
                  </a:lnTo>
                  <a:lnTo>
                    <a:pt x="1" y="3858"/>
                  </a:lnTo>
                  <a:lnTo>
                    <a:pt x="6328" y="3858"/>
                  </a:lnTo>
                  <a:lnTo>
                    <a:pt x="6328" y="3905"/>
                  </a:lnTo>
                  <a:lnTo>
                    <a:pt x="1" y="3906"/>
                  </a:lnTo>
                  <a:lnTo>
                    <a:pt x="1" y="3964"/>
                  </a:lnTo>
                  <a:lnTo>
                    <a:pt x="6328" y="3964"/>
                  </a:lnTo>
                  <a:lnTo>
                    <a:pt x="6328" y="4012"/>
                  </a:lnTo>
                  <a:lnTo>
                    <a:pt x="1" y="4011"/>
                  </a:lnTo>
                  <a:lnTo>
                    <a:pt x="1" y="4071"/>
                  </a:lnTo>
                  <a:lnTo>
                    <a:pt x="6328" y="4071"/>
                  </a:lnTo>
                  <a:lnTo>
                    <a:pt x="6328" y="0"/>
                  </a:lnTo>
                  <a:lnTo>
                    <a:pt x="1" y="0"/>
                  </a:lnTo>
                  <a:lnTo>
                    <a:pt x="1" y="59"/>
                  </a:lnTo>
                  <a:lnTo>
                    <a:pt x="6328" y="58"/>
                  </a:lnTo>
                  <a:lnTo>
                    <a:pt x="6328" y="105"/>
                  </a:lnTo>
                  <a:lnTo>
                    <a:pt x="1" y="105"/>
                  </a:lnTo>
                  <a:lnTo>
                    <a:pt x="1" y="164"/>
                  </a:lnTo>
                  <a:lnTo>
                    <a:pt x="6328" y="165"/>
                  </a:lnTo>
                  <a:lnTo>
                    <a:pt x="6328" y="211"/>
                  </a:lnTo>
                  <a:lnTo>
                    <a:pt x="1" y="211"/>
                  </a:lnTo>
                  <a:lnTo>
                    <a:pt x="1" y="269"/>
                  </a:lnTo>
                  <a:lnTo>
                    <a:pt x="6328" y="270"/>
                  </a:lnTo>
                  <a:lnTo>
                    <a:pt x="6328" y="316"/>
                  </a:lnTo>
                  <a:lnTo>
                    <a:pt x="1" y="316"/>
                  </a:lnTo>
                  <a:lnTo>
                    <a:pt x="1" y="375"/>
                  </a:lnTo>
                  <a:lnTo>
                    <a:pt x="6328" y="375"/>
                  </a:lnTo>
                  <a:lnTo>
                    <a:pt x="6328" y="422"/>
                  </a:lnTo>
                  <a:lnTo>
                    <a:pt x="1" y="422"/>
                  </a:lnTo>
                  <a:lnTo>
                    <a:pt x="1" y="480"/>
                  </a:lnTo>
                  <a:lnTo>
                    <a:pt x="6328" y="481"/>
                  </a:lnTo>
                  <a:lnTo>
                    <a:pt x="6328" y="527"/>
                  </a:lnTo>
                  <a:lnTo>
                    <a:pt x="1" y="527"/>
                  </a:lnTo>
                  <a:lnTo>
                    <a:pt x="1" y="586"/>
                  </a:lnTo>
                  <a:lnTo>
                    <a:pt x="6328" y="586"/>
                  </a:lnTo>
                  <a:lnTo>
                    <a:pt x="6328" y="633"/>
                  </a:lnTo>
                  <a:lnTo>
                    <a:pt x="1" y="633"/>
                  </a:lnTo>
                  <a:lnTo>
                    <a:pt x="1" y="692"/>
                  </a:lnTo>
                  <a:lnTo>
                    <a:pt x="6328" y="692"/>
                  </a:lnTo>
                  <a:lnTo>
                    <a:pt x="6328" y="738"/>
                  </a:lnTo>
                  <a:lnTo>
                    <a:pt x="1" y="738"/>
                  </a:lnTo>
                  <a:lnTo>
                    <a:pt x="1" y="797"/>
                  </a:lnTo>
                  <a:lnTo>
                    <a:pt x="6328" y="798"/>
                  </a:lnTo>
                  <a:lnTo>
                    <a:pt x="6328" y="845"/>
                  </a:lnTo>
                  <a:lnTo>
                    <a:pt x="1" y="844"/>
                  </a:lnTo>
                  <a:lnTo>
                    <a:pt x="1" y="904"/>
                  </a:lnTo>
                  <a:lnTo>
                    <a:pt x="6328" y="904"/>
                  </a:lnTo>
                  <a:lnTo>
                    <a:pt x="6328" y="951"/>
                  </a:lnTo>
                  <a:lnTo>
                    <a:pt x="1" y="950"/>
                  </a:lnTo>
                  <a:lnTo>
                    <a:pt x="1" y="1008"/>
                  </a:lnTo>
                  <a:lnTo>
                    <a:pt x="6328" y="1009"/>
                  </a:lnTo>
                  <a:lnTo>
                    <a:pt x="6328" y="1055"/>
                  </a:lnTo>
                  <a:lnTo>
                    <a:pt x="1" y="1055"/>
                  </a:lnTo>
                  <a:lnTo>
                    <a:pt x="1" y="1114"/>
                  </a:lnTo>
                  <a:lnTo>
                    <a:pt x="6328" y="1114"/>
                  </a:lnTo>
                  <a:lnTo>
                    <a:pt x="6328" y="1161"/>
                  </a:lnTo>
                  <a:lnTo>
                    <a:pt x="1" y="1161"/>
                  </a:lnTo>
                  <a:lnTo>
                    <a:pt x="1" y="1219"/>
                  </a:lnTo>
                  <a:lnTo>
                    <a:pt x="6328" y="1219"/>
                  </a:lnTo>
                  <a:lnTo>
                    <a:pt x="6328" y="1266"/>
                  </a:lnTo>
                  <a:lnTo>
                    <a:pt x="1" y="1267"/>
                  </a:lnTo>
                  <a:lnTo>
                    <a:pt x="1" y="1326"/>
                  </a:lnTo>
                  <a:lnTo>
                    <a:pt x="6328" y="1325"/>
                  </a:lnTo>
                  <a:lnTo>
                    <a:pt x="6328" y="1372"/>
                  </a:lnTo>
                  <a:lnTo>
                    <a:pt x="1" y="1372"/>
                  </a:lnTo>
                  <a:lnTo>
                    <a:pt x="1" y="1431"/>
                  </a:lnTo>
                  <a:lnTo>
                    <a:pt x="6328" y="1430"/>
                  </a:lnTo>
                  <a:lnTo>
                    <a:pt x="6328" y="1477"/>
                  </a:lnTo>
                  <a:lnTo>
                    <a:pt x="1" y="1477"/>
                  </a:lnTo>
                  <a:lnTo>
                    <a:pt x="1" y="1536"/>
                  </a:lnTo>
                  <a:lnTo>
                    <a:pt x="6328" y="1536"/>
                  </a:lnTo>
                  <a:lnTo>
                    <a:pt x="6328" y="1583"/>
                  </a:lnTo>
                  <a:lnTo>
                    <a:pt x="1" y="1583"/>
                  </a:lnTo>
                  <a:lnTo>
                    <a:pt x="1" y="1642"/>
                  </a:lnTo>
                  <a:lnTo>
                    <a:pt x="6328" y="1643"/>
                  </a:lnTo>
                  <a:lnTo>
                    <a:pt x="6328" y="1689"/>
                  </a:lnTo>
                  <a:lnTo>
                    <a:pt x="1" y="1689"/>
                  </a:lnTo>
                  <a:lnTo>
                    <a:pt x="1" y="1748"/>
                  </a:lnTo>
                  <a:lnTo>
                    <a:pt x="6328" y="1748"/>
                  </a:lnTo>
                  <a:lnTo>
                    <a:pt x="6328" y="1794"/>
                  </a:lnTo>
                  <a:lnTo>
                    <a:pt x="1" y="1794"/>
                  </a:lnTo>
                  <a:lnTo>
                    <a:pt x="1" y="1853"/>
                  </a:lnTo>
                  <a:lnTo>
                    <a:pt x="6328" y="1853"/>
                  </a:lnTo>
                  <a:lnTo>
                    <a:pt x="6328" y="1900"/>
                  </a:lnTo>
                  <a:lnTo>
                    <a:pt x="1" y="1900"/>
                  </a:lnTo>
                  <a:lnTo>
                    <a:pt x="1" y="1959"/>
                  </a:lnTo>
                  <a:lnTo>
                    <a:pt x="6328" y="1958"/>
                  </a:lnTo>
                  <a:lnTo>
                    <a:pt x="6328" y="2005"/>
                  </a:lnTo>
                  <a:lnTo>
                    <a:pt x="1" y="2005"/>
                  </a:lnTo>
                  <a:lnTo>
                    <a:pt x="1" y="2065"/>
                  </a:lnTo>
                  <a:lnTo>
                    <a:pt x="6328" y="2064"/>
                  </a:lnTo>
                  <a:lnTo>
                    <a:pt x="6328" y="2112"/>
                  </a:lnTo>
                  <a:lnTo>
                    <a:pt x="1" y="2111"/>
                  </a:lnTo>
                  <a:lnTo>
                    <a:pt x="1" y="2169"/>
                  </a:lnTo>
                  <a:lnTo>
                    <a:pt x="6328" y="2169"/>
                  </a:lnTo>
                  <a:lnTo>
                    <a:pt x="6328" y="2216"/>
                  </a:lnTo>
                  <a:lnTo>
                    <a:pt x="1" y="2216"/>
                  </a:lnTo>
                  <a:lnTo>
                    <a:pt x="1" y="2275"/>
                  </a:lnTo>
                  <a:lnTo>
                    <a:pt x="6328" y="2275"/>
                  </a:lnTo>
                  <a:lnTo>
                    <a:pt x="6328" y="2322"/>
                  </a:lnTo>
                  <a:lnTo>
                    <a:pt x="1" y="2322"/>
                  </a:lnTo>
                  <a:lnTo>
                    <a:pt x="1" y="2381"/>
                  </a:lnTo>
                  <a:lnTo>
                    <a:pt x="6328" y="2381"/>
                  </a:lnTo>
                  <a:lnTo>
                    <a:pt x="6328" y="2427"/>
                  </a:lnTo>
                  <a:lnTo>
                    <a:pt x="1" y="2427"/>
                  </a:lnTo>
                  <a:lnTo>
                    <a:pt x="1" y="2487"/>
                  </a:lnTo>
                  <a:lnTo>
                    <a:pt x="6328" y="2487"/>
                  </a:lnTo>
                  <a:lnTo>
                    <a:pt x="6328" y="2533"/>
                  </a:lnTo>
                  <a:lnTo>
                    <a:pt x="1" y="2533"/>
                  </a:lnTo>
                  <a:lnTo>
                    <a:pt x="1" y="2592"/>
                  </a:lnTo>
                  <a:lnTo>
                    <a:pt x="6328" y="2592"/>
                  </a:lnTo>
                  <a:lnTo>
                    <a:pt x="6328" y="2639"/>
                  </a:lnTo>
                  <a:lnTo>
                    <a:pt x="1" y="2639"/>
                  </a:lnTo>
                  <a:lnTo>
                    <a:pt x="1" y="2698"/>
                  </a:lnTo>
                  <a:lnTo>
                    <a:pt x="6328" y="2697"/>
                  </a:lnTo>
                  <a:lnTo>
                    <a:pt x="6328" y="2744"/>
                  </a:lnTo>
                  <a:lnTo>
                    <a:pt x="1" y="2744"/>
                  </a:lnTo>
                  <a:lnTo>
                    <a:pt x="1" y="2803"/>
                  </a:lnTo>
                  <a:lnTo>
                    <a:pt x="6328" y="2803"/>
                  </a:lnTo>
                  <a:lnTo>
                    <a:pt x="6328" y="2851"/>
                  </a:lnTo>
                  <a:lnTo>
                    <a:pt x="0" y="2851"/>
                  </a:lnTo>
                  <a:lnTo>
                    <a:pt x="1" y="2909"/>
                  </a:lnTo>
                  <a:lnTo>
                    <a:pt x="6328" y="2908"/>
                  </a:lnTo>
                  <a:lnTo>
                    <a:pt x="6328" y="2955"/>
                  </a:lnTo>
                  <a:lnTo>
                    <a:pt x="1" y="2955"/>
                  </a:lnTo>
                  <a:lnTo>
                    <a:pt x="1" y="3014"/>
                  </a:lnTo>
                  <a:lnTo>
                    <a:pt x="6328" y="3014"/>
                  </a:lnTo>
                  <a:lnTo>
                    <a:pt x="6328" y="3061"/>
                  </a:lnTo>
                  <a:lnTo>
                    <a:pt x="1" y="3061"/>
                  </a:lnTo>
                  <a:lnTo>
                    <a:pt x="1" y="3119"/>
                  </a:lnTo>
                  <a:lnTo>
                    <a:pt x="6328" y="3119"/>
                  </a:lnTo>
                  <a:lnTo>
                    <a:pt x="6328" y="3166"/>
                  </a:lnTo>
                  <a:lnTo>
                    <a:pt x="1" y="3166"/>
                  </a:lnTo>
                  <a:lnTo>
                    <a:pt x="1" y="3226"/>
                  </a:lnTo>
                  <a:lnTo>
                    <a:pt x="6328" y="3225"/>
                  </a:lnTo>
                  <a:lnTo>
                    <a:pt x="6328" y="3272"/>
                  </a:lnTo>
                  <a:lnTo>
                    <a:pt x="1" y="3272"/>
                  </a:lnTo>
                  <a:lnTo>
                    <a:pt x="1" y="3331"/>
                  </a:lnTo>
                  <a:lnTo>
                    <a:pt x="6328" y="3332"/>
                  </a:lnTo>
                  <a:lnTo>
                    <a:pt x="6328" y="3378"/>
                  </a:lnTo>
                  <a:lnTo>
                    <a:pt x="1" y="3378"/>
                  </a:lnTo>
                  <a:lnTo>
                    <a:pt x="1" y="3437"/>
                  </a:lnTo>
                  <a:lnTo>
                    <a:pt x="6328" y="3436"/>
                  </a:lnTo>
                  <a:lnTo>
                    <a:pt x="6328" y="3484"/>
                  </a:lnTo>
                  <a:lnTo>
                    <a:pt x="1" y="3484"/>
                  </a:lnTo>
                  <a:lnTo>
                    <a:pt x="1" y="3542"/>
                  </a:lnTo>
                  <a:lnTo>
                    <a:pt x="6328" y="3543"/>
                  </a:lnTo>
                  <a:lnTo>
                    <a:pt x="6328" y="3590"/>
                  </a:lnTo>
                  <a:lnTo>
                    <a:pt x="1" y="3589"/>
                  </a:lnTo>
                  <a:lnTo>
                    <a:pt x="1" y="3648"/>
                  </a:lnTo>
                  <a:lnTo>
                    <a:pt x="6328" y="3648"/>
                  </a:lnTo>
                  <a:lnTo>
                    <a:pt x="6328" y="3695"/>
                  </a:lnTo>
                  <a:lnTo>
                    <a:pt x="1" y="3695"/>
                  </a:lnTo>
                  <a:lnTo>
                    <a:pt x="1" y="3754"/>
                  </a:lnTo>
                  <a:lnTo>
                    <a:pt x="6328" y="3754"/>
                  </a:lnTo>
                  <a:lnTo>
                    <a:pt x="6328" y="3801"/>
                  </a:lnTo>
                </a:path>
              </a:pathLst>
            </a:custGeom>
            <a:ln w="9525" cap="rnd">
              <a:noFill/>
              <a:round/>
              <a:headEnd/>
              <a:tailEnd/>
            </a:ln>
            <a:effectLst/>
          </p:spPr>
          <p:txBody>
            <a:bodyPr/>
            <a:lstStyle/>
            <a:p>
              <a:pPr eaLnBrk="0" fontAlgn="base" hangingPunct="0">
                <a:spcBef>
                  <a:spcPct val="0"/>
                </a:spcBef>
                <a:spcAft>
                  <a:spcPct val="0"/>
                </a:spcAft>
                <a:defRPr/>
              </a:pPr>
              <a:endParaRPr lang="en-US" sz="2000" b="1">
                <a:solidFill>
                  <a:srgbClr val="000000"/>
                </a:solidFill>
              </a:endParaRPr>
            </a:p>
          </p:txBody>
        </p:sp>
      </p:grpSp>
      <p:sp>
        <p:nvSpPr>
          <p:cNvPr id="1032" name="Rectangle 8"/>
          <p:cNvSpPr>
            <a:spLocks noGrp="1" noChangeArrowheads="1"/>
          </p:cNvSpPr>
          <p:nvPr>
            <p:ph type="title"/>
          </p:nvPr>
        </p:nvSpPr>
        <p:spPr bwMode="auto">
          <a:xfrm>
            <a:off x="685701" y="609131"/>
            <a:ext cx="7772977" cy="1143541"/>
          </a:xfrm>
          <a:prstGeom prst="rect">
            <a:avLst/>
          </a:prstGeom>
          <a:noFill/>
          <a:ln w="9525">
            <a:noFill/>
            <a:miter lim="800000"/>
            <a:headEnd/>
            <a:tailEnd/>
          </a:ln>
          <a:effectLst/>
        </p:spPr>
        <p:txBody>
          <a:bodyPr vert="horz" wrap="square" lIns="90488" tIns="44450" rIns="90488" bIns="44450" numCol="1" anchor="ctr" anchorCtr="0" compatLnSpc="1">
            <a:prstTxWarp prst="textNoShape">
              <a:avLst/>
            </a:prstTxWarp>
          </a:bodyPr>
          <a:lstStyle/>
          <a:p>
            <a:pPr lvl="0"/>
            <a:r>
              <a:rPr lang="en-US" smtClean="0"/>
              <a:t>Click to edit Master title style</a:t>
            </a:r>
          </a:p>
        </p:txBody>
      </p:sp>
      <p:sp>
        <p:nvSpPr>
          <p:cNvPr id="1033" name="Rectangle 9"/>
          <p:cNvSpPr>
            <a:spLocks noGrp="1" noChangeArrowheads="1"/>
          </p:cNvSpPr>
          <p:nvPr>
            <p:ph type="body" idx="1"/>
          </p:nvPr>
        </p:nvSpPr>
        <p:spPr bwMode="auto">
          <a:xfrm>
            <a:off x="685701" y="1981705"/>
            <a:ext cx="7772977" cy="4114476"/>
          </a:xfrm>
          <a:prstGeom prst="rect">
            <a:avLst/>
          </a:prstGeom>
          <a:noFill/>
          <a:ln w="9525">
            <a:noFill/>
            <a:miter lim="800000"/>
            <a:headEnd/>
            <a:tailEnd/>
          </a:ln>
          <a:effectLst/>
        </p:spPr>
        <p:txBody>
          <a:bodyPr vert="horz" wrap="square" lIns="90488" tIns="44450" rIns="90488" bIns="4445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3665" r:id="rId1"/>
  </p:sldLayoutIdLst>
  <p:txStyles>
    <p:titleStyle>
      <a:lvl1pPr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mj-lt"/>
          <a:ea typeface="+mj-ea"/>
          <a:cs typeface="+mj-cs"/>
        </a:defRPr>
      </a:lvl1pPr>
      <a:lvl2pPr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Arial" charset="0"/>
        </a:defRPr>
      </a:lvl2pPr>
      <a:lvl3pPr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Arial" charset="0"/>
        </a:defRPr>
      </a:lvl3pPr>
      <a:lvl4pPr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Arial" charset="0"/>
        </a:defRPr>
      </a:lvl4pPr>
      <a:lvl5pPr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Arial" charset="0"/>
        </a:defRPr>
      </a:lvl5pPr>
      <a:lvl6pPr marL="457200"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Arial" charset="0"/>
        </a:defRPr>
      </a:lvl6pPr>
      <a:lvl7pPr marL="914400"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Arial" charset="0"/>
        </a:defRPr>
      </a:lvl7pPr>
      <a:lvl8pPr marL="1371600"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Arial" charset="0"/>
        </a:defRPr>
      </a:lvl8pPr>
      <a:lvl9pPr marL="1828800"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Arial" charset="0"/>
        </a:defRPr>
      </a:lvl9pPr>
    </p:titleStyle>
    <p:bodyStyle>
      <a:lvl1pPr marL="334963" indent="-334963" algn="l" defTabSz="873125" rtl="0" eaLnBrk="0" fontAlgn="base" hangingPunct="0">
        <a:spcBef>
          <a:spcPct val="20000"/>
        </a:spcBef>
        <a:spcAft>
          <a:spcPct val="0"/>
        </a:spcAft>
        <a:buClr>
          <a:schemeClr val="tx2"/>
        </a:buClr>
        <a:buSzPct val="75000"/>
        <a:buFont typeface="Monotype Sorts" pitchFamily="2" charset="2"/>
        <a:buChar char="n"/>
        <a:defRPr sz="3100">
          <a:solidFill>
            <a:schemeClr val="tx1"/>
          </a:solidFill>
          <a:effectLst>
            <a:outerShdw blurRad="38100" dist="38100" dir="2700000" algn="tl">
              <a:srgbClr val="000000"/>
            </a:outerShdw>
          </a:effectLst>
          <a:latin typeface="+mn-lt"/>
          <a:ea typeface="+mn-ea"/>
          <a:cs typeface="+mn-cs"/>
        </a:defRPr>
      </a:lvl1pPr>
      <a:lvl2pPr marL="727075" indent="-277813" algn="l" defTabSz="873125" rtl="0" eaLnBrk="0" fontAlgn="base" hangingPunct="0">
        <a:spcBef>
          <a:spcPct val="20000"/>
        </a:spcBef>
        <a:spcAft>
          <a:spcPct val="0"/>
        </a:spcAft>
        <a:buClr>
          <a:schemeClr val="tx2"/>
        </a:buClr>
        <a:buSzPct val="100000"/>
        <a:buChar char="-"/>
        <a:defRPr sz="2700">
          <a:solidFill>
            <a:schemeClr val="tx1"/>
          </a:solidFill>
          <a:effectLst>
            <a:outerShdw blurRad="38100" dist="38100" dir="2700000" algn="tl">
              <a:srgbClr val="000000"/>
            </a:outerShdw>
          </a:effectLst>
          <a:latin typeface="+mn-lt"/>
        </a:defRPr>
      </a:lvl2pPr>
      <a:lvl3pPr marL="1117600" indent="-223838" algn="l" defTabSz="873125"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defRPr>
      </a:lvl3pPr>
      <a:lvl4pPr marL="1565275" indent="-223838" algn="l" defTabSz="873125"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4pPr>
      <a:lvl5pPr marL="2011363" indent="-223838" algn="l" defTabSz="873125"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5pPr>
      <a:lvl6pPr marL="2468563" indent="-223838" algn="l" defTabSz="873125"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6pPr>
      <a:lvl7pPr marL="2925763" indent="-223838" algn="l" defTabSz="873125"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7pPr>
      <a:lvl8pPr marL="3382963" indent="-223838" algn="l" defTabSz="873125"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8pPr>
      <a:lvl9pPr marL="3840163" indent="-223838" algn="l" defTabSz="873125"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29804"/>
                <a:invGamma/>
              </a:schemeClr>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dt" sz="half" idx="2"/>
          </p:nvPr>
        </p:nvSpPr>
        <p:spPr bwMode="auto">
          <a:xfrm>
            <a:off x="685512" y="6249966"/>
            <a:ext cx="1905000" cy="456441"/>
          </a:xfrm>
          <a:prstGeom prst="rect">
            <a:avLst/>
          </a:prstGeom>
          <a:noFill/>
          <a:ln w="9525">
            <a:noFill/>
            <a:miter lim="800000"/>
            <a:headEnd/>
            <a:tailEnd/>
          </a:ln>
          <a:effectLst/>
        </p:spPr>
        <p:txBody>
          <a:bodyPr vert="horz" wrap="none" lIns="90488" tIns="44450" rIns="90488" bIns="44450" numCol="1" anchor="ctr" anchorCtr="0" compatLnSpc="1">
            <a:prstTxWarp prst="textNoShape">
              <a:avLst/>
            </a:prstTxWarp>
          </a:bodyPr>
          <a:lstStyle>
            <a:lvl1pPr>
              <a:defRPr sz="1400" b="0">
                <a:solidFill>
                  <a:schemeClr val="tx1"/>
                </a:solidFill>
                <a:latin typeface="Times New Roman" pitchFamily="18" charset="0"/>
              </a:defRPr>
            </a:lvl1pPr>
          </a:lstStyle>
          <a:p>
            <a:pPr eaLnBrk="0" fontAlgn="base" hangingPunct="0">
              <a:spcBef>
                <a:spcPct val="0"/>
              </a:spcBef>
              <a:spcAft>
                <a:spcPct val="0"/>
              </a:spcAft>
            </a:pPr>
            <a:endParaRPr lang="en-US">
              <a:solidFill>
                <a:srgbClr val="C1CEFF"/>
              </a:solidFill>
            </a:endParaRPr>
          </a:p>
        </p:txBody>
      </p:sp>
      <p:sp>
        <p:nvSpPr>
          <p:cNvPr id="1027" name="Rectangle 3"/>
          <p:cNvSpPr>
            <a:spLocks noGrp="1" noChangeArrowheads="1"/>
          </p:cNvSpPr>
          <p:nvPr>
            <p:ph type="ftr" sz="quarter" idx="3"/>
          </p:nvPr>
        </p:nvSpPr>
        <p:spPr bwMode="auto">
          <a:xfrm>
            <a:off x="3124678" y="6249966"/>
            <a:ext cx="2895023" cy="456441"/>
          </a:xfrm>
          <a:prstGeom prst="rect">
            <a:avLst/>
          </a:prstGeom>
          <a:noFill/>
          <a:ln w="9525">
            <a:noFill/>
            <a:miter lim="800000"/>
            <a:headEnd/>
            <a:tailEnd/>
          </a:ln>
          <a:effectLst/>
        </p:spPr>
        <p:txBody>
          <a:bodyPr vert="horz" wrap="none" lIns="90488" tIns="44450" rIns="90488" bIns="44450" numCol="1" anchor="ctr" anchorCtr="0" compatLnSpc="1">
            <a:prstTxWarp prst="textNoShape">
              <a:avLst/>
            </a:prstTxWarp>
          </a:bodyPr>
          <a:lstStyle>
            <a:lvl1pPr algn="ctr">
              <a:defRPr sz="1400" b="0">
                <a:solidFill>
                  <a:schemeClr val="tx1"/>
                </a:solidFill>
                <a:latin typeface="Times New Roman" pitchFamily="18" charset="0"/>
              </a:defRPr>
            </a:lvl1pPr>
          </a:lstStyle>
          <a:p>
            <a:pPr eaLnBrk="0" fontAlgn="base" hangingPunct="0">
              <a:spcBef>
                <a:spcPct val="0"/>
              </a:spcBef>
              <a:spcAft>
                <a:spcPct val="0"/>
              </a:spcAft>
            </a:pPr>
            <a:endParaRPr lang="en-US">
              <a:solidFill>
                <a:srgbClr val="C1CEFF"/>
              </a:solidFill>
            </a:endParaRPr>
          </a:p>
        </p:txBody>
      </p:sp>
      <p:sp>
        <p:nvSpPr>
          <p:cNvPr id="1028" name="Rectangle 4"/>
          <p:cNvSpPr>
            <a:spLocks noGrp="1" noChangeArrowheads="1"/>
          </p:cNvSpPr>
          <p:nvPr>
            <p:ph type="sldNum" sz="quarter" idx="4"/>
          </p:nvPr>
        </p:nvSpPr>
        <p:spPr bwMode="auto">
          <a:xfrm>
            <a:off x="6553489" y="6249966"/>
            <a:ext cx="1905000" cy="456441"/>
          </a:xfrm>
          <a:prstGeom prst="rect">
            <a:avLst/>
          </a:prstGeom>
          <a:noFill/>
          <a:ln w="9525">
            <a:noFill/>
            <a:miter lim="800000"/>
            <a:headEnd/>
            <a:tailEnd/>
          </a:ln>
          <a:effectLst/>
        </p:spPr>
        <p:txBody>
          <a:bodyPr vert="horz" wrap="none" lIns="90488" tIns="44450" rIns="90488" bIns="44450" numCol="1" anchor="ctr" anchorCtr="0" compatLnSpc="1">
            <a:prstTxWarp prst="textNoShape">
              <a:avLst/>
            </a:prstTxWarp>
          </a:bodyPr>
          <a:lstStyle>
            <a:lvl1pPr algn="r">
              <a:defRPr sz="1400" b="0">
                <a:solidFill>
                  <a:schemeClr val="tx1"/>
                </a:solidFill>
                <a:latin typeface="Times New Roman" pitchFamily="18" charset="0"/>
              </a:defRPr>
            </a:lvl1pPr>
          </a:lstStyle>
          <a:p>
            <a:pPr eaLnBrk="0" fontAlgn="base" hangingPunct="0">
              <a:spcBef>
                <a:spcPct val="0"/>
              </a:spcBef>
              <a:spcAft>
                <a:spcPct val="0"/>
              </a:spcAft>
            </a:pPr>
            <a:fld id="{B1B67A5A-9A04-4C99-9BAF-6B35B5421329}" type="slidenum">
              <a:rPr lang="en-US">
                <a:solidFill>
                  <a:srgbClr val="C1CEFF"/>
                </a:solidFill>
              </a:rPr>
              <a:pPr eaLnBrk="0" fontAlgn="base" hangingPunct="0">
                <a:spcBef>
                  <a:spcPct val="0"/>
                </a:spcBef>
                <a:spcAft>
                  <a:spcPct val="0"/>
                </a:spcAft>
              </a:pPr>
              <a:t>‹#›</a:t>
            </a:fld>
            <a:endParaRPr lang="en-US">
              <a:solidFill>
                <a:srgbClr val="C1CEFF"/>
              </a:solidFill>
            </a:endParaRPr>
          </a:p>
        </p:txBody>
      </p:sp>
      <p:grpSp>
        <p:nvGrpSpPr>
          <p:cNvPr id="3" name="Group 7"/>
          <p:cNvGrpSpPr>
            <a:grpSpLocks/>
          </p:cNvGrpSpPr>
          <p:nvPr/>
        </p:nvGrpSpPr>
        <p:grpSpPr bwMode="auto">
          <a:xfrm>
            <a:off x="0" y="1096"/>
            <a:ext cx="9133898" cy="6845005"/>
            <a:chOff x="0" y="0"/>
            <a:chExt cx="6329" cy="4214"/>
          </a:xfrm>
        </p:grpSpPr>
        <p:sp>
          <p:nvSpPr>
            <p:cNvPr id="2" name="Rectangle 5"/>
            <p:cNvSpPr>
              <a:spLocks noChangeArrowheads="1"/>
            </p:cNvSpPr>
            <p:nvPr/>
          </p:nvSpPr>
          <p:spPr bwMode="auto">
            <a:xfrm>
              <a:off x="0" y="0"/>
              <a:ext cx="6328" cy="4214"/>
            </a:xfrm>
            <a:prstGeom prst="rect">
              <a:avLst/>
            </a:prstGeom>
            <a:gradFill rotWithShape="0">
              <a:gsLst>
                <a:gs pos="0">
                  <a:srgbClr val="063DE8"/>
                </a:gs>
                <a:gs pos="100000">
                  <a:srgbClr val="063DE8">
                    <a:gamma/>
                    <a:shade val="29804"/>
                    <a:invGamma/>
                  </a:srgbClr>
                </a:gs>
              </a:gsLst>
              <a:lin ang="0" scaled="1"/>
            </a:gradFill>
            <a:ln w="9525">
              <a:noFill/>
              <a:miter lim="800000"/>
              <a:headEnd/>
              <a:tailEnd/>
            </a:ln>
            <a:effectLst/>
          </p:spPr>
          <p:txBody>
            <a:bodyPr wrap="none" anchor="ctr"/>
            <a:lstStyle/>
            <a:p>
              <a:pPr eaLnBrk="0" fontAlgn="base" hangingPunct="0">
                <a:spcBef>
                  <a:spcPct val="0"/>
                </a:spcBef>
                <a:spcAft>
                  <a:spcPct val="0"/>
                </a:spcAft>
                <a:defRPr/>
              </a:pPr>
              <a:endParaRPr lang="en-US" sz="2000" b="1">
                <a:solidFill>
                  <a:srgbClr val="000000"/>
                </a:solidFill>
              </a:endParaRPr>
            </a:p>
          </p:txBody>
        </p:sp>
        <p:sp useBgFill="1">
          <p:nvSpPr>
            <p:cNvPr id="1030" name="Freeform 6"/>
            <p:cNvSpPr>
              <a:spLocks/>
            </p:cNvSpPr>
            <p:nvPr/>
          </p:nvSpPr>
          <p:spPr bwMode="auto">
            <a:xfrm>
              <a:off x="0" y="71"/>
              <a:ext cx="6329" cy="4072"/>
            </a:xfrm>
            <a:custGeom>
              <a:avLst/>
              <a:gdLst/>
              <a:ahLst/>
              <a:cxnLst>
                <a:cxn ang="0">
                  <a:pos x="1" y="3858"/>
                </a:cxn>
                <a:cxn ang="0">
                  <a:pos x="1" y="3906"/>
                </a:cxn>
                <a:cxn ang="0">
                  <a:pos x="6328" y="4012"/>
                </a:cxn>
                <a:cxn ang="0">
                  <a:pos x="6328" y="4071"/>
                </a:cxn>
                <a:cxn ang="0">
                  <a:pos x="1" y="59"/>
                </a:cxn>
                <a:cxn ang="0">
                  <a:pos x="1" y="105"/>
                </a:cxn>
                <a:cxn ang="0">
                  <a:pos x="6328" y="211"/>
                </a:cxn>
                <a:cxn ang="0">
                  <a:pos x="6328" y="270"/>
                </a:cxn>
                <a:cxn ang="0">
                  <a:pos x="1" y="375"/>
                </a:cxn>
                <a:cxn ang="0">
                  <a:pos x="1" y="422"/>
                </a:cxn>
                <a:cxn ang="0">
                  <a:pos x="6328" y="527"/>
                </a:cxn>
                <a:cxn ang="0">
                  <a:pos x="6328" y="586"/>
                </a:cxn>
                <a:cxn ang="0">
                  <a:pos x="1" y="692"/>
                </a:cxn>
                <a:cxn ang="0">
                  <a:pos x="1" y="738"/>
                </a:cxn>
                <a:cxn ang="0">
                  <a:pos x="6328" y="845"/>
                </a:cxn>
                <a:cxn ang="0">
                  <a:pos x="6328" y="904"/>
                </a:cxn>
                <a:cxn ang="0">
                  <a:pos x="1" y="1008"/>
                </a:cxn>
                <a:cxn ang="0">
                  <a:pos x="1" y="1055"/>
                </a:cxn>
                <a:cxn ang="0">
                  <a:pos x="6328" y="1161"/>
                </a:cxn>
                <a:cxn ang="0">
                  <a:pos x="6328" y="1219"/>
                </a:cxn>
                <a:cxn ang="0">
                  <a:pos x="1" y="1326"/>
                </a:cxn>
                <a:cxn ang="0">
                  <a:pos x="1" y="1372"/>
                </a:cxn>
                <a:cxn ang="0">
                  <a:pos x="6328" y="1477"/>
                </a:cxn>
                <a:cxn ang="0">
                  <a:pos x="6328" y="1536"/>
                </a:cxn>
                <a:cxn ang="0">
                  <a:pos x="1" y="1642"/>
                </a:cxn>
                <a:cxn ang="0">
                  <a:pos x="1" y="1689"/>
                </a:cxn>
                <a:cxn ang="0">
                  <a:pos x="6328" y="1794"/>
                </a:cxn>
                <a:cxn ang="0">
                  <a:pos x="6328" y="1853"/>
                </a:cxn>
                <a:cxn ang="0">
                  <a:pos x="1" y="1959"/>
                </a:cxn>
                <a:cxn ang="0">
                  <a:pos x="1" y="2005"/>
                </a:cxn>
                <a:cxn ang="0">
                  <a:pos x="6328" y="2112"/>
                </a:cxn>
                <a:cxn ang="0">
                  <a:pos x="6328" y="2169"/>
                </a:cxn>
                <a:cxn ang="0">
                  <a:pos x="1" y="2275"/>
                </a:cxn>
                <a:cxn ang="0">
                  <a:pos x="1" y="2322"/>
                </a:cxn>
                <a:cxn ang="0">
                  <a:pos x="6328" y="2427"/>
                </a:cxn>
                <a:cxn ang="0">
                  <a:pos x="6328" y="2487"/>
                </a:cxn>
                <a:cxn ang="0">
                  <a:pos x="1" y="2592"/>
                </a:cxn>
                <a:cxn ang="0">
                  <a:pos x="1" y="2639"/>
                </a:cxn>
                <a:cxn ang="0">
                  <a:pos x="6328" y="2744"/>
                </a:cxn>
                <a:cxn ang="0">
                  <a:pos x="6328" y="2803"/>
                </a:cxn>
                <a:cxn ang="0">
                  <a:pos x="1" y="2909"/>
                </a:cxn>
                <a:cxn ang="0">
                  <a:pos x="1" y="2955"/>
                </a:cxn>
                <a:cxn ang="0">
                  <a:pos x="6328" y="3061"/>
                </a:cxn>
                <a:cxn ang="0">
                  <a:pos x="6328" y="3119"/>
                </a:cxn>
                <a:cxn ang="0">
                  <a:pos x="1" y="3226"/>
                </a:cxn>
                <a:cxn ang="0">
                  <a:pos x="1" y="3272"/>
                </a:cxn>
                <a:cxn ang="0">
                  <a:pos x="6328" y="3378"/>
                </a:cxn>
                <a:cxn ang="0">
                  <a:pos x="6328" y="3436"/>
                </a:cxn>
                <a:cxn ang="0">
                  <a:pos x="1" y="3542"/>
                </a:cxn>
                <a:cxn ang="0">
                  <a:pos x="1" y="3589"/>
                </a:cxn>
                <a:cxn ang="0">
                  <a:pos x="6328" y="3695"/>
                </a:cxn>
                <a:cxn ang="0">
                  <a:pos x="6328" y="3754"/>
                </a:cxn>
              </a:cxnLst>
              <a:rect l="0" t="0" r="r" b="b"/>
              <a:pathLst>
                <a:path w="6329" h="4072">
                  <a:moveTo>
                    <a:pt x="6328" y="3801"/>
                  </a:moveTo>
                  <a:lnTo>
                    <a:pt x="1" y="3800"/>
                  </a:lnTo>
                  <a:lnTo>
                    <a:pt x="1" y="3858"/>
                  </a:lnTo>
                  <a:lnTo>
                    <a:pt x="6328" y="3858"/>
                  </a:lnTo>
                  <a:lnTo>
                    <a:pt x="6328" y="3905"/>
                  </a:lnTo>
                  <a:lnTo>
                    <a:pt x="1" y="3906"/>
                  </a:lnTo>
                  <a:lnTo>
                    <a:pt x="1" y="3964"/>
                  </a:lnTo>
                  <a:lnTo>
                    <a:pt x="6328" y="3964"/>
                  </a:lnTo>
                  <a:lnTo>
                    <a:pt x="6328" y="4012"/>
                  </a:lnTo>
                  <a:lnTo>
                    <a:pt x="1" y="4011"/>
                  </a:lnTo>
                  <a:lnTo>
                    <a:pt x="1" y="4071"/>
                  </a:lnTo>
                  <a:lnTo>
                    <a:pt x="6328" y="4071"/>
                  </a:lnTo>
                  <a:lnTo>
                    <a:pt x="6328" y="0"/>
                  </a:lnTo>
                  <a:lnTo>
                    <a:pt x="1" y="0"/>
                  </a:lnTo>
                  <a:lnTo>
                    <a:pt x="1" y="59"/>
                  </a:lnTo>
                  <a:lnTo>
                    <a:pt x="6328" y="58"/>
                  </a:lnTo>
                  <a:lnTo>
                    <a:pt x="6328" y="105"/>
                  </a:lnTo>
                  <a:lnTo>
                    <a:pt x="1" y="105"/>
                  </a:lnTo>
                  <a:lnTo>
                    <a:pt x="1" y="164"/>
                  </a:lnTo>
                  <a:lnTo>
                    <a:pt x="6328" y="165"/>
                  </a:lnTo>
                  <a:lnTo>
                    <a:pt x="6328" y="211"/>
                  </a:lnTo>
                  <a:lnTo>
                    <a:pt x="1" y="211"/>
                  </a:lnTo>
                  <a:lnTo>
                    <a:pt x="1" y="269"/>
                  </a:lnTo>
                  <a:lnTo>
                    <a:pt x="6328" y="270"/>
                  </a:lnTo>
                  <a:lnTo>
                    <a:pt x="6328" y="316"/>
                  </a:lnTo>
                  <a:lnTo>
                    <a:pt x="1" y="316"/>
                  </a:lnTo>
                  <a:lnTo>
                    <a:pt x="1" y="375"/>
                  </a:lnTo>
                  <a:lnTo>
                    <a:pt x="6328" y="375"/>
                  </a:lnTo>
                  <a:lnTo>
                    <a:pt x="6328" y="422"/>
                  </a:lnTo>
                  <a:lnTo>
                    <a:pt x="1" y="422"/>
                  </a:lnTo>
                  <a:lnTo>
                    <a:pt x="1" y="480"/>
                  </a:lnTo>
                  <a:lnTo>
                    <a:pt x="6328" y="481"/>
                  </a:lnTo>
                  <a:lnTo>
                    <a:pt x="6328" y="527"/>
                  </a:lnTo>
                  <a:lnTo>
                    <a:pt x="1" y="527"/>
                  </a:lnTo>
                  <a:lnTo>
                    <a:pt x="1" y="586"/>
                  </a:lnTo>
                  <a:lnTo>
                    <a:pt x="6328" y="586"/>
                  </a:lnTo>
                  <a:lnTo>
                    <a:pt x="6328" y="633"/>
                  </a:lnTo>
                  <a:lnTo>
                    <a:pt x="1" y="633"/>
                  </a:lnTo>
                  <a:lnTo>
                    <a:pt x="1" y="692"/>
                  </a:lnTo>
                  <a:lnTo>
                    <a:pt x="6328" y="692"/>
                  </a:lnTo>
                  <a:lnTo>
                    <a:pt x="6328" y="738"/>
                  </a:lnTo>
                  <a:lnTo>
                    <a:pt x="1" y="738"/>
                  </a:lnTo>
                  <a:lnTo>
                    <a:pt x="1" y="797"/>
                  </a:lnTo>
                  <a:lnTo>
                    <a:pt x="6328" y="798"/>
                  </a:lnTo>
                  <a:lnTo>
                    <a:pt x="6328" y="845"/>
                  </a:lnTo>
                  <a:lnTo>
                    <a:pt x="1" y="844"/>
                  </a:lnTo>
                  <a:lnTo>
                    <a:pt x="1" y="904"/>
                  </a:lnTo>
                  <a:lnTo>
                    <a:pt x="6328" y="904"/>
                  </a:lnTo>
                  <a:lnTo>
                    <a:pt x="6328" y="951"/>
                  </a:lnTo>
                  <a:lnTo>
                    <a:pt x="1" y="950"/>
                  </a:lnTo>
                  <a:lnTo>
                    <a:pt x="1" y="1008"/>
                  </a:lnTo>
                  <a:lnTo>
                    <a:pt x="6328" y="1009"/>
                  </a:lnTo>
                  <a:lnTo>
                    <a:pt x="6328" y="1055"/>
                  </a:lnTo>
                  <a:lnTo>
                    <a:pt x="1" y="1055"/>
                  </a:lnTo>
                  <a:lnTo>
                    <a:pt x="1" y="1114"/>
                  </a:lnTo>
                  <a:lnTo>
                    <a:pt x="6328" y="1114"/>
                  </a:lnTo>
                  <a:lnTo>
                    <a:pt x="6328" y="1161"/>
                  </a:lnTo>
                  <a:lnTo>
                    <a:pt x="1" y="1161"/>
                  </a:lnTo>
                  <a:lnTo>
                    <a:pt x="1" y="1219"/>
                  </a:lnTo>
                  <a:lnTo>
                    <a:pt x="6328" y="1219"/>
                  </a:lnTo>
                  <a:lnTo>
                    <a:pt x="6328" y="1266"/>
                  </a:lnTo>
                  <a:lnTo>
                    <a:pt x="1" y="1267"/>
                  </a:lnTo>
                  <a:lnTo>
                    <a:pt x="1" y="1326"/>
                  </a:lnTo>
                  <a:lnTo>
                    <a:pt x="6328" y="1325"/>
                  </a:lnTo>
                  <a:lnTo>
                    <a:pt x="6328" y="1372"/>
                  </a:lnTo>
                  <a:lnTo>
                    <a:pt x="1" y="1372"/>
                  </a:lnTo>
                  <a:lnTo>
                    <a:pt x="1" y="1431"/>
                  </a:lnTo>
                  <a:lnTo>
                    <a:pt x="6328" y="1430"/>
                  </a:lnTo>
                  <a:lnTo>
                    <a:pt x="6328" y="1477"/>
                  </a:lnTo>
                  <a:lnTo>
                    <a:pt x="1" y="1477"/>
                  </a:lnTo>
                  <a:lnTo>
                    <a:pt x="1" y="1536"/>
                  </a:lnTo>
                  <a:lnTo>
                    <a:pt x="6328" y="1536"/>
                  </a:lnTo>
                  <a:lnTo>
                    <a:pt x="6328" y="1583"/>
                  </a:lnTo>
                  <a:lnTo>
                    <a:pt x="1" y="1583"/>
                  </a:lnTo>
                  <a:lnTo>
                    <a:pt x="1" y="1642"/>
                  </a:lnTo>
                  <a:lnTo>
                    <a:pt x="6328" y="1643"/>
                  </a:lnTo>
                  <a:lnTo>
                    <a:pt x="6328" y="1689"/>
                  </a:lnTo>
                  <a:lnTo>
                    <a:pt x="1" y="1689"/>
                  </a:lnTo>
                  <a:lnTo>
                    <a:pt x="1" y="1748"/>
                  </a:lnTo>
                  <a:lnTo>
                    <a:pt x="6328" y="1748"/>
                  </a:lnTo>
                  <a:lnTo>
                    <a:pt x="6328" y="1794"/>
                  </a:lnTo>
                  <a:lnTo>
                    <a:pt x="1" y="1794"/>
                  </a:lnTo>
                  <a:lnTo>
                    <a:pt x="1" y="1853"/>
                  </a:lnTo>
                  <a:lnTo>
                    <a:pt x="6328" y="1853"/>
                  </a:lnTo>
                  <a:lnTo>
                    <a:pt x="6328" y="1900"/>
                  </a:lnTo>
                  <a:lnTo>
                    <a:pt x="1" y="1900"/>
                  </a:lnTo>
                  <a:lnTo>
                    <a:pt x="1" y="1959"/>
                  </a:lnTo>
                  <a:lnTo>
                    <a:pt x="6328" y="1958"/>
                  </a:lnTo>
                  <a:lnTo>
                    <a:pt x="6328" y="2005"/>
                  </a:lnTo>
                  <a:lnTo>
                    <a:pt x="1" y="2005"/>
                  </a:lnTo>
                  <a:lnTo>
                    <a:pt x="1" y="2065"/>
                  </a:lnTo>
                  <a:lnTo>
                    <a:pt x="6328" y="2064"/>
                  </a:lnTo>
                  <a:lnTo>
                    <a:pt x="6328" y="2112"/>
                  </a:lnTo>
                  <a:lnTo>
                    <a:pt x="1" y="2111"/>
                  </a:lnTo>
                  <a:lnTo>
                    <a:pt x="1" y="2169"/>
                  </a:lnTo>
                  <a:lnTo>
                    <a:pt x="6328" y="2169"/>
                  </a:lnTo>
                  <a:lnTo>
                    <a:pt x="6328" y="2216"/>
                  </a:lnTo>
                  <a:lnTo>
                    <a:pt x="1" y="2216"/>
                  </a:lnTo>
                  <a:lnTo>
                    <a:pt x="1" y="2275"/>
                  </a:lnTo>
                  <a:lnTo>
                    <a:pt x="6328" y="2275"/>
                  </a:lnTo>
                  <a:lnTo>
                    <a:pt x="6328" y="2322"/>
                  </a:lnTo>
                  <a:lnTo>
                    <a:pt x="1" y="2322"/>
                  </a:lnTo>
                  <a:lnTo>
                    <a:pt x="1" y="2381"/>
                  </a:lnTo>
                  <a:lnTo>
                    <a:pt x="6328" y="2381"/>
                  </a:lnTo>
                  <a:lnTo>
                    <a:pt x="6328" y="2427"/>
                  </a:lnTo>
                  <a:lnTo>
                    <a:pt x="1" y="2427"/>
                  </a:lnTo>
                  <a:lnTo>
                    <a:pt x="1" y="2487"/>
                  </a:lnTo>
                  <a:lnTo>
                    <a:pt x="6328" y="2487"/>
                  </a:lnTo>
                  <a:lnTo>
                    <a:pt x="6328" y="2533"/>
                  </a:lnTo>
                  <a:lnTo>
                    <a:pt x="1" y="2533"/>
                  </a:lnTo>
                  <a:lnTo>
                    <a:pt x="1" y="2592"/>
                  </a:lnTo>
                  <a:lnTo>
                    <a:pt x="6328" y="2592"/>
                  </a:lnTo>
                  <a:lnTo>
                    <a:pt x="6328" y="2639"/>
                  </a:lnTo>
                  <a:lnTo>
                    <a:pt x="1" y="2639"/>
                  </a:lnTo>
                  <a:lnTo>
                    <a:pt x="1" y="2698"/>
                  </a:lnTo>
                  <a:lnTo>
                    <a:pt x="6328" y="2697"/>
                  </a:lnTo>
                  <a:lnTo>
                    <a:pt x="6328" y="2744"/>
                  </a:lnTo>
                  <a:lnTo>
                    <a:pt x="1" y="2744"/>
                  </a:lnTo>
                  <a:lnTo>
                    <a:pt x="1" y="2803"/>
                  </a:lnTo>
                  <a:lnTo>
                    <a:pt x="6328" y="2803"/>
                  </a:lnTo>
                  <a:lnTo>
                    <a:pt x="6328" y="2851"/>
                  </a:lnTo>
                  <a:lnTo>
                    <a:pt x="0" y="2851"/>
                  </a:lnTo>
                  <a:lnTo>
                    <a:pt x="1" y="2909"/>
                  </a:lnTo>
                  <a:lnTo>
                    <a:pt x="6328" y="2908"/>
                  </a:lnTo>
                  <a:lnTo>
                    <a:pt x="6328" y="2955"/>
                  </a:lnTo>
                  <a:lnTo>
                    <a:pt x="1" y="2955"/>
                  </a:lnTo>
                  <a:lnTo>
                    <a:pt x="1" y="3014"/>
                  </a:lnTo>
                  <a:lnTo>
                    <a:pt x="6328" y="3014"/>
                  </a:lnTo>
                  <a:lnTo>
                    <a:pt x="6328" y="3061"/>
                  </a:lnTo>
                  <a:lnTo>
                    <a:pt x="1" y="3061"/>
                  </a:lnTo>
                  <a:lnTo>
                    <a:pt x="1" y="3119"/>
                  </a:lnTo>
                  <a:lnTo>
                    <a:pt x="6328" y="3119"/>
                  </a:lnTo>
                  <a:lnTo>
                    <a:pt x="6328" y="3166"/>
                  </a:lnTo>
                  <a:lnTo>
                    <a:pt x="1" y="3166"/>
                  </a:lnTo>
                  <a:lnTo>
                    <a:pt x="1" y="3226"/>
                  </a:lnTo>
                  <a:lnTo>
                    <a:pt x="6328" y="3225"/>
                  </a:lnTo>
                  <a:lnTo>
                    <a:pt x="6328" y="3272"/>
                  </a:lnTo>
                  <a:lnTo>
                    <a:pt x="1" y="3272"/>
                  </a:lnTo>
                  <a:lnTo>
                    <a:pt x="1" y="3331"/>
                  </a:lnTo>
                  <a:lnTo>
                    <a:pt x="6328" y="3332"/>
                  </a:lnTo>
                  <a:lnTo>
                    <a:pt x="6328" y="3378"/>
                  </a:lnTo>
                  <a:lnTo>
                    <a:pt x="1" y="3378"/>
                  </a:lnTo>
                  <a:lnTo>
                    <a:pt x="1" y="3437"/>
                  </a:lnTo>
                  <a:lnTo>
                    <a:pt x="6328" y="3436"/>
                  </a:lnTo>
                  <a:lnTo>
                    <a:pt x="6328" y="3484"/>
                  </a:lnTo>
                  <a:lnTo>
                    <a:pt x="1" y="3484"/>
                  </a:lnTo>
                  <a:lnTo>
                    <a:pt x="1" y="3542"/>
                  </a:lnTo>
                  <a:lnTo>
                    <a:pt x="6328" y="3543"/>
                  </a:lnTo>
                  <a:lnTo>
                    <a:pt x="6328" y="3590"/>
                  </a:lnTo>
                  <a:lnTo>
                    <a:pt x="1" y="3589"/>
                  </a:lnTo>
                  <a:lnTo>
                    <a:pt x="1" y="3648"/>
                  </a:lnTo>
                  <a:lnTo>
                    <a:pt x="6328" y="3648"/>
                  </a:lnTo>
                  <a:lnTo>
                    <a:pt x="6328" y="3695"/>
                  </a:lnTo>
                  <a:lnTo>
                    <a:pt x="1" y="3695"/>
                  </a:lnTo>
                  <a:lnTo>
                    <a:pt x="1" y="3754"/>
                  </a:lnTo>
                  <a:lnTo>
                    <a:pt x="6328" y="3754"/>
                  </a:lnTo>
                  <a:lnTo>
                    <a:pt x="6328" y="3801"/>
                  </a:lnTo>
                </a:path>
              </a:pathLst>
            </a:custGeom>
            <a:ln w="9525" cap="rnd">
              <a:noFill/>
              <a:round/>
              <a:headEnd/>
              <a:tailEnd/>
            </a:ln>
            <a:effectLst/>
          </p:spPr>
          <p:txBody>
            <a:bodyPr/>
            <a:lstStyle/>
            <a:p>
              <a:pPr eaLnBrk="0" fontAlgn="base" hangingPunct="0">
                <a:spcBef>
                  <a:spcPct val="0"/>
                </a:spcBef>
                <a:spcAft>
                  <a:spcPct val="0"/>
                </a:spcAft>
                <a:defRPr/>
              </a:pPr>
              <a:endParaRPr lang="en-US" sz="2000" b="1">
                <a:solidFill>
                  <a:srgbClr val="000000"/>
                </a:solidFill>
              </a:endParaRPr>
            </a:p>
          </p:txBody>
        </p:sp>
      </p:grpSp>
      <p:sp>
        <p:nvSpPr>
          <p:cNvPr id="1032" name="Rectangle 8"/>
          <p:cNvSpPr>
            <a:spLocks noGrp="1" noChangeArrowheads="1"/>
          </p:cNvSpPr>
          <p:nvPr>
            <p:ph type="title"/>
          </p:nvPr>
        </p:nvSpPr>
        <p:spPr bwMode="auto">
          <a:xfrm>
            <a:off x="685701" y="609131"/>
            <a:ext cx="7772977" cy="1143541"/>
          </a:xfrm>
          <a:prstGeom prst="rect">
            <a:avLst/>
          </a:prstGeom>
          <a:noFill/>
          <a:ln w="9525">
            <a:noFill/>
            <a:miter lim="800000"/>
            <a:headEnd/>
            <a:tailEnd/>
          </a:ln>
          <a:effectLst/>
        </p:spPr>
        <p:txBody>
          <a:bodyPr vert="horz" wrap="square" lIns="90488" tIns="44450" rIns="90488" bIns="44450" numCol="1" anchor="ctr" anchorCtr="0" compatLnSpc="1">
            <a:prstTxWarp prst="textNoShape">
              <a:avLst/>
            </a:prstTxWarp>
          </a:bodyPr>
          <a:lstStyle/>
          <a:p>
            <a:pPr lvl="0"/>
            <a:r>
              <a:rPr lang="en-US" smtClean="0"/>
              <a:t>Click to edit Master title style</a:t>
            </a:r>
          </a:p>
        </p:txBody>
      </p:sp>
      <p:sp>
        <p:nvSpPr>
          <p:cNvPr id="1033" name="Rectangle 9"/>
          <p:cNvSpPr>
            <a:spLocks noGrp="1" noChangeArrowheads="1"/>
          </p:cNvSpPr>
          <p:nvPr>
            <p:ph type="body" idx="1"/>
          </p:nvPr>
        </p:nvSpPr>
        <p:spPr bwMode="auto">
          <a:xfrm>
            <a:off x="685701" y="1981705"/>
            <a:ext cx="7772977" cy="4114476"/>
          </a:xfrm>
          <a:prstGeom prst="rect">
            <a:avLst/>
          </a:prstGeom>
          <a:noFill/>
          <a:ln w="9525">
            <a:noFill/>
            <a:miter lim="800000"/>
            <a:headEnd/>
            <a:tailEnd/>
          </a:ln>
          <a:effectLst/>
        </p:spPr>
        <p:txBody>
          <a:bodyPr vert="horz" wrap="square" lIns="90488" tIns="44450" rIns="90488" bIns="4445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3669" r:id="rId1"/>
  </p:sldLayoutIdLst>
  <p:txStyles>
    <p:titleStyle>
      <a:lvl1pPr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mj-lt"/>
          <a:ea typeface="+mj-ea"/>
          <a:cs typeface="+mj-cs"/>
        </a:defRPr>
      </a:lvl1pPr>
      <a:lvl2pPr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Arial" charset="0"/>
        </a:defRPr>
      </a:lvl2pPr>
      <a:lvl3pPr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Arial" charset="0"/>
        </a:defRPr>
      </a:lvl3pPr>
      <a:lvl4pPr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Arial" charset="0"/>
        </a:defRPr>
      </a:lvl4pPr>
      <a:lvl5pPr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Arial" charset="0"/>
        </a:defRPr>
      </a:lvl5pPr>
      <a:lvl6pPr marL="457200"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Arial" charset="0"/>
        </a:defRPr>
      </a:lvl6pPr>
      <a:lvl7pPr marL="914400"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Arial" charset="0"/>
        </a:defRPr>
      </a:lvl7pPr>
      <a:lvl8pPr marL="1371600"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Arial" charset="0"/>
        </a:defRPr>
      </a:lvl8pPr>
      <a:lvl9pPr marL="1828800"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Arial" charset="0"/>
        </a:defRPr>
      </a:lvl9pPr>
    </p:titleStyle>
    <p:bodyStyle>
      <a:lvl1pPr marL="334963" indent="-334963" algn="l" defTabSz="873125" rtl="0" eaLnBrk="0" fontAlgn="base" hangingPunct="0">
        <a:spcBef>
          <a:spcPct val="20000"/>
        </a:spcBef>
        <a:spcAft>
          <a:spcPct val="0"/>
        </a:spcAft>
        <a:buClr>
          <a:schemeClr val="tx2"/>
        </a:buClr>
        <a:buSzPct val="75000"/>
        <a:buFont typeface="Monotype Sorts" pitchFamily="2" charset="2"/>
        <a:buChar char="n"/>
        <a:defRPr sz="3100">
          <a:solidFill>
            <a:schemeClr val="tx1"/>
          </a:solidFill>
          <a:effectLst>
            <a:outerShdw blurRad="38100" dist="38100" dir="2700000" algn="tl">
              <a:srgbClr val="000000"/>
            </a:outerShdw>
          </a:effectLst>
          <a:latin typeface="+mn-lt"/>
          <a:ea typeface="+mn-ea"/>
          <a:cs typeface="+mn-cs"/>
        </a:defRPr>
      </a:lvl1pPr>
      <a:lvl2pPr marL="727075" indent="-277813" algn="l" defTabSz="873125" rtl="0" eaLnBrk="0" fontAlgn="base" hangingPunct="0">
        <a:spcBef>
          <a:spcPct val="20000"/>
        </a:spcBef>
        <a:spcAft>
          <a:spcPct val="0"/>
        </a:spcAft>
        <a:buClr>
          <a:schemeClr val="tx2"/>
        </a:buClr>
        <a:buSzPct val="100000"/>
        <a:buChar char="-"/>
        <a:defRPr sz="2700">
          <a:solidFill>
            <a:schemeClr val="tx1"/>
          </a:solidFill>
          <a:effectLst>
            <a:outerShdw blurRad="38100" dist="38100" dir="2700000" algn="tl">
              <a:srgbClr val="000000"/>
            </a:outerShdw>
          </a:effectLst>
          <a:latin typeface="+mn-lt"/>
        </a:defRPr>
      </a:lvl2pPr>
      <a:lvl3pPr marL="1117600" indent="-223838" algn="l" defTabSz="873125"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defRPr>
      </a:lvl3pPr>
      <a:lvl4pPr marL="1565275" indent="-223838" algn="l" defTabSz="873125"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4pPr>
      <a:lvl5pPr marL="2011363" indent="-223838" algn="l" defTabSz="873125"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5pPr>
      <a:lvl6pPr marL="2468563" indent="-223838" algn="l" defTabSz="873125"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6pPr>
      <a:lvl7pPr marL="2925763" indent="-223838" algn="l" defTabSz="873125"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7pPr>
      <a:lvl8pPr marL="3382963" indent="-223838" algn="l" defTabSz="873125"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8pPr>
      <a:lvl9pPr marL="3840163" indent="-223838" algn="l" defTabSz="873125"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29804"/>
                <a:invGamma/>
              </a:schemeClr>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dt" sz="half" idx="2"/>
          </p:nvPr>
        </p:nvSpPr>
        <p:spPr bwMode="auto">
          <a:xfrm>
            <a:off x="685512" y="6249951"/>
            <a:ext cx="1905000" cy="456441"/>
          </a:xfrm>
          <a:prstGeom prst="rect">
            <a:avLst/>
          </a:prstGeom>
          <a:noFill/>
          <a:ln w="9525">
            <a:noFill/>
            <a:miter lim="800000"/>
            <a:headEnd/>
            <a:tailEnd/>
          </a:ln>
          <a:effectLst/>
        </p:spPr>
        <p:txBody>
          <a:bodyPr vert="horz" wrap="none" lIns="90488" tIns="44450" rIns="90488" bIns="44450" numCol="1" anchor="ctr" anchorCtr="0" compatLnSpc="1">
            <a:prstTxWarp prst="textNoShape">
              <a:avLst/>
            </a:prstTxWarp>
          </a:bodyPr>
          <a:lstStyle>
            <a:lvl1pPr>
              <a:defRPr sz="1400" b="0">
                <a:solidFill>
                  <a:schemeClr val="tx1"/>
                </a:solidFill>
                <a:latin typeface="Times New Roman" pitchFamily="18" charset="0"/>
              </a:defRPr>
            </a:lvl1pPr>
          </a:lstStyle>
          <a:p>
            <a:pPr eaLnBrk="0" fontAlgn="base" hangingPunct="0">
              <a:spcBef>
                <a:spcPct val="0"/>
              </a:spcBef>
              <a:spcAft>
                <a:spcPct val="0"/>
              </a:spcAft>
            </a:pPr>
            <a:endParaRPr lang="en-US">
              <a:solidFill>
                <a:srgbClr val="C1CEFF"/>
              </a:solidFill>
            </a:endParaRPr>
          </a:p>
        </p:txBody>
      </p:sp>
      <p:sp>
        <p:nvSpPr>
          <p:cNvPr id="1027" name="Rectangle 3"/>
          <p:cNvSpPr>
            <a:spLocks noGrp="1" noChangeArrowheads="1"/>
          </p:cNvSpPr>
          <p:nvPr>
            <p:ph type="ftr" sz="quarter" idx="3"/>
          </p:nvPr>
        </p:nvSpPr>
        <p:spPr bwMode="auto">
          <a:xfrm>
            <a:off x="3124678" y="6249951"/>
            <a:ext cx="2895023" cy="456441"/>
          </a:xfrm>
          <a:prstGeom prst="rect">
            <a:avLst/>
          </a:prstGeom>
          <a:noFill/>
          <a:ln w="9525">
            <a:noFill/>
            <a:miter lim="800000"/>
            <a:headEnd/>
            <a:tailEnd/>
          </a:ln>
          <a:effectLst/>
        </p:spPr>
        <p:txBody>
          <a:bodyPr vert="horz" wrap="none" lIns="90488" tIns="44450" rIns="90488" bIns="44450" numCol="1" anchor="ctr" anchorCtr="0" compatLnSpc="1">
            <a:prstTxWarp prst="textNoShape">
              <a:avLst/>
            </a:prstTxWarp>
          </a:bodyPr>
          <a:lstStyle>
            <a:lvl1pPr algn="ctr">
              <a:defRPr sz="1400" b="0">
                <a:solidFill>
                  <a:schemeClr val="tx1"/>
                </a:solidFill>
                <a:latin typeface="Times New Roman" pitchFamily="18" charset="0"/>
              </a:defRPr>
            </a:lvl1pPr>
          </a:lstStyle>
          <a:p>
            <a:pPr eaLnBrk="0" fontAlgn="base" hangingPunct="0">
              <a:spcBef>
                <a:spcPct val="0"/>
              </a:spcBef>
              <a:spcAft>
                <a:spcPct val="0"/>
              </a:spcAft>
            </a:pPr>
            <a:endParaRPr lang="en-US">
              <a:solidFill>
                <a:srgbClr val="C1CEFF"/>
              </a:solidFill>
            </a:endParaRPr>
          </a:p>
        </p:txBody>
      </p:sp>
      <p:sp>
        <p:nvSpPr>
          <p:cNvPr id="1028" name="Rectangle 4"/>
          <p:cNvSpPr>
            <a:spLocks noGrp="1" noChangeArrowheads="1"/>
          </p:cNvSpPr>
          <p:nvPr>
            <p:ph type="sldNum" sz="quarter" idx="4"/>
          </p:nvPr>
        </p:nvSpPr>
        <p:spPr bwMode="auto">
          <a:xfrm>
            <a:off x="6553489" y="6249951"/>
            <a:ext cx="1905000" cy="456441"/>
          </a:xfrm>
          <a:prstGeom prst="rect">
            <a:avLst/>
          </a:prstGeom>
          <a:noFill/>
          <a:ln w="9525">
            <a:noFill/>
            <a:miter lim="800000"/>
            <a:headEnd/>
            <a:tailEnd/>
          </a:ln>
          <a:effectLst/>
        </p:spPr>
        <p:txBody>
          <a:bodyPr vert="horz" wrap="none" lIns="90488" tIns="44450" rIns="90488" bIns="44450" numCol="1" anchor="ctr" anchorCtr="0" compatLnSpc="1">
            <a:prstTxWarp prst="textNoShape">
              <a:avLst/>
            </a:prstTxWarp>
          </a:bodyPr>
          <a:lstStyle>
            <a:lvl1pPr algn="r">
              <a:defRPr sz="1400" b="0">
                <a:solidFill>
                  <a:schemeClr val="tx1"/>
                </a:solidFill>
                <a:latin typeface="Times New Roman" pitchFamily="18" charset="0"/>
              </a:defRPr>
            </a:lvl1pPr>
          </a:lstStyle>
          <a:p>
            <a:pPr eaLnBrk="0" fontAlgn="base" hangingPunct="0">
              <a:spcBef>
                <a:spcPct val="0"/>
              </a:spcBef>
              <a:spcAft>
                <a:spcPct val="0"/>
              </a:spcAft>
            </a:pPr>
            <a:fld id="{B1B67A5A-9A04-4C99-9BAF-6B35B5421329}" type="slidenum">
              <a:rPr lang="en-US">
                <a:solidFill>
                  <a:srgbClr val="C1CEFF"/>
                </a:solidFill>
              </a:rPr>
              <a:pPr eaLnBrk="0" fontAlgn="base" hangingPunct="0">
                <a:spcBef>
                  <a:spcPct val="0"/>
                </a:spcBef>
                <a:spcAft>
                  <a:spcPct val="0"/>
                </a:spcAft>
              </a:pPr>
              <a:t>‹#›</a:t>
            </a:fld>
            <a:endParaRPr lang="en-US">
              <a:solidFill>
                <a:srgbClr val="C1CEFF"/>
              </a:solidFill>
            </a:endParaRPr>
          </a:p>
        </p:txBody>
      </p:sp>
      <p:grpSp>
        <p:nvGrpSpPr>
          <p:cNvPr id="3" name="Group 7"/>
          <p:cNvGrpSpPr>
            <a:grpSpLocks/>
          </p:cNvGrpSpPr>
          <p:nvPr/>
        </p:nvGrpSpPr>
        <p:grpSpPr bwMode="auto">
          <a:xfrm>
            <a:off x="0" y="1081"/>
            <a:ext cx="9133898" cy="6845005"/>
            <a:chOff x="0" y="0"/>
            <a:chExt cx="6329" cy="4214"/>
          </a:xfrm>
        </p:grpSpPr>
        <p:sp>
          <p:nvSpPr>
            <p:cNvPr id="2" name="Rectangle 5"/>
            <p:cNvSpPr>
              <a:spLocks noChangeArrowheads="1"/>
            </p:cNvSpPr>
            <p:nvPr/>
          </p:nvSpPr>
          <p:spPr bwMode="auto">
            <a:xfrm>
              <a:off x="0" y="0"/>
              <a:ext cx="6328" cy="4214"/>
            </a:xfrm>
            <a:prstGeom prst="rect">
              <a:avLst/>
            </a:prstGeom>
            <a:gradFill rotWithShape="0">
              <a:gsLst>
                <a:gs pos="0">
                  <a:srgbClr val="063DE8"/>
                </a:gs>
                <a:gs pos="100000">
                  <a:srgbClr val="063DE8">
                    <a:gamma/>
                    <a:shade val="29804"/>
                    <a:invGamma/>
                  </a:srgbClr>
                </a:gs>
              </a:gsLst>
              <a:lin ang="0" scaled="1"/>
            </a:gradFill>
            <a:ln w="9525">
              <a:noFill/>
              <a:miter lim="800000"/>
              <a:headEnd/>
              <a:tailEnd/>
            </a:ln>
            <a:effectLst/>
          </p:spPr>
          <p:txBody>
            <a:bodyPr wrap="none" anchor="ctr"/>
            <a:lstStyle/>
            <a:p>
              <a:pPr eaLnBrk="0" fontAlgn="base" hangingPunct="0">
                <a:spcBef>
                  <a:spcPct val="0"/>
                </a:spcBef>
                <a:spcAft>
                  <a:spcPct val="0"/>
                </a:spcAft>
                <a:defRPr/>
              </a:pPr>
              <a:endParaRPr lang="en-US" sz="2000" b="1">
                <a:solidFill>
                  <a:srgbClr val="000000"/>
                </a:solidFill>
              </a:endParaRPr>
            </a:p>
          </p:txBody>
        </p:sp>
        <p:sp useBgFill="1">
          <p:nvSpPr>
            <p:cNvPr id="1030" name="Freeform 6"/>
            <p:cNvSpPr>
              <a:spLocks/>
            </p:cNvSpPr>
            <p:nvPr/>
          </p:nvSpPr>
          <p:spPr bwMode="auto">
            <a:xfrm>
              <a:off x="0" y="71"/>
              <a:ext cx="6329" cy="4072"/>
            </a:xfrm>
            <a:custGeom>
              <a:avLst/>
              <a:gdLst/>
              <a:ahLst/>
              <a:cxnLst>
                <a:cxn ang="0">
                  <a:pos x="1" y="3858"/>
                </a:cxn>
                <a:cxn ang="0">
                  <a:pos x="1" y="3906"/>
                </a:cxn>
                <a:cxn ang="0">
                  <a:pos x="6328" y="4012"/>
                </a:cxn>
                <a:cxn ang="0">
                  <a:pos x="6328" y="4071"/>
                </a:cxn>
                <a:cxn ang="0">
                  <a:pos x="1" y="59"/>
                </a:cxn>
                <a:cxn ang="0">
                  <a:pos x="1" y="105"/>
                </a:cxn>
                <a:cxn ang="0">
                  <a:pos x="6328" y="211"/>
                </a:cxn>
                <a:cxn ang="0">
                  <a:pos x="6328" y="270"/>
                </a:cxn>
                <a:cxn ang="0">
                  <a:pos x="1" y="375"/>
                </a:cxn>
                <a:cxn ang="0">
                  <a:pos x="1" y="422"/>
                </a:cxn>
                <a:cxn ang="0">
                  <a:pos x="6328" y="527"/>
                </a:cxn>
                <a:cxn ang="0">
                  <a:pos x="6328" y="586"/>
                </a:cxn>
                <a:cxn ang="0">
                  <a:pos x="1" y="692"/>
                </a:cxn>
                <a:cxn ang="0">
                  <a:pos x="1" y="738"/>
                </a:cxn>
                <a:cxn ang="0">
                  <a:pos x="6328" y="845"/>
                </a:cxn>
                <a:cxn ang="0">
                  <a:pos x="6328" y="904"/>
                </a:cxn>
                <a:cxn ang="0">
                  <a:pos x="1" y="1008"/>
                </a:cxn>
                <a:cxn ang="0">
                  <a:pos x="1" y="1055"/>
                </a:cxn>
                <a:cxn ang="0">
                  <a:pos x="6328" y="1161"/>
                </a:cxn>
                <a:cxn ang="0">
                  <a:pos x="6328" y="1219"/>
                </a:cxn>
                <a:cxn ang="0">
                  <a:pos x="1" y="1326"/>
                </a:cxn>
                <a:cxn ang="0">
                  <a:pos x="1" y="1372"/>
                </a:cxn>
                <a:cxn ang="0">
                  <a:pos x="6328" y="1477"/>
                </a:cxn>
                <a:cxn ang="0">
                  <a:pos x="6328" y="1536"/>
                </a:cxn>
                <a:cxn ang="0">
                  <a:pos x="1" y="1642"/>
                </a:cxn>
                <a:cxn ang="0">
                  <a:pos x="1" y="1689"/>
                </a:cxn>
                <a:cxn ang="0">
                  <a:pos x="6328" y="1794"/>
                </a:cxn>
                <a:cxn ang="0">
                  <a:pos x="6328" y="1853"/>
                </a:cxn>
                <a:cxn ang="0">
                  <a:pos x="1" y="1959"/>
                </a:cxn>
                <a:cxn ang="0">
                  <a:pos x="1" y="2005"/>
                </a:cxn>
                <a:cxn ang="0">
                  <a:pos x="6328" y="2112"/>
                </a:cxn>
                <a:cxn ang="0">
                  <a:pos x="6328" y="2169"/>
                </a:cxn>
                <a:cxn ang="0">
                  <a:pos x="1" y="2275"/>
                </a:cxn>
                <a:cxn ang="0">
                  <a:pos x="1" y="2322"/>
                </a:cxn>
                <a:cxn ang="0">
                  <a:pos x="6328" y="2427"/>
                </a:cxn>
                <a:cxn ang="0">
                  <a:pos x="6328" y="2487"/>
                </a:cxn>
                <a:cxn ang="0">
                  <a:pos x="1" y="2592"/>
                </a:cxn>
                <a:cxn ang="0">
                  <a:pos x="1" y="2639"/>
                </a:cxn>
                <a:cxn ang="0">
                  <a:pos x="6328" y="2744"/>
                </a:cxn>
                <a:cxn ang="0">
                  <a:pos x="6328" y="2803"/>
                </a:cxn>
                <a:cxn ang="0">
                  <a:pos x="1" y="2909"/>
                </a:cxn>
                <a:cxn ang="0">
                  <a:pos x="1" y="2955"/>
                </a:cxn>
                <a:cxn ang="0">
                  <a:pos x="6328" y="3061"/>
                </a:cxn>
                <a:cxn ang="0">
                  <a:pos x="6328" y="3119"/>
                </a:cxn>
                <a:cxn ang="0">
                  <a:pos x="1" y="3226"/>
                </a:cxn>
                <a:cxn ang="0">
                  <a:pos x="1" y="3272"/>
                </a:cxn>
                <a:cxn ang="0">
                  <a:pos x="6328" y="3378"/>
                </a:cxn>
                <a:cxn ang="0">
                  <a:pos x="6328" y="3436"/>
                </a:cxn>
                <a:cxn ang="0">
                  <a:pos x="1" y="3542"/>
                </a:cxn>
                <a:cxn ang="0">
                  <a:pos x="1" y="3589"/>
                </a:cxn>
                <a:cxn ang="0">
                  <a:pos x="6328" y="3695"/>
                </a:cxn>
                <a:cxn ang="0">
                  <a:pos x="6328" y="3754"/>
                </a:cxn>
              </a:cxnLst>
              <a:rect l="0" t="0" r="r" b="b"/>
              <a:pathLst>
                <a:path w="6329" h="4072">
                  <a:moveTo>
                    <a:pt x="6328" y="3801"/>
                  </a:moveTo>
                  <a:lnTo>
                    <a:pt x="1" y="3800"/>
                  </a:lnTo>
                  <a:lnTo>
                    <a:pt x="1" y="3858"/>
                  </a:lnTo>
                  <a:lnTo>
                    <a:pt x="6328" y="3858"/>
                  </a:lnTo>
                  <a:lnTo>
                    <a:pt x="6328" y="3905"/>
                  </a:lnTo>
                  <a:lnTo>
                    <a:pt x="1" y="3906"/>
                  </a:lnTo>
                  <a:lnTo>
                    <a:pt x="1" y="3964"/>
                  </a:lnTo>
                  <a:lnTo>
                    <a:pt x="6328" y="3964"/>
                  </a:lnTo>
                  <a:lnTo>
                    <a:pt x="6328" y="4012"/>
                  </a:lnTo>
                  <a:lnTo>
                    <a:pt x="1" y="4011"/>
                  </a:lnTo>
                  <a:lnTo>
                    <a:pt x="1" y="4071"/>
                  </a:lnTo>
                  <a:lnTo>
                    <a:pt x="6328" y="4071"/>
                  </a:lnTo>
                  <a:lnTo>
                    <a:pt x="6328" y="0"/>
                  </a:lnTo>
                  <a:lnTo>
                    <a:pt x="1" y="0"/>
                  </a:lnTo>
                  <a:lnTo>
                    <a:pt x="1" y="59"/>
                  </a:lnTo>
                  <a:lnTo>
                    <a:pt x="6328" y="58"/>
                  </a:lnTo>
                  <a:lnTo>
                    <a:pt x="6328" y="105"/>
                  </a:lnTo>
                  <a:lnTo>
                    <a:pt x="1" y="105"/>
                  </a:lnTo>
                  <a:lnTo>
                    <a:pt x="1" y="164"/>
                  </a:lnTo>
                  <a:lnTo>
                    <a:pt x="6328" y="165"/>
                  </a:lnTo>
                  <a:lnTo>
                    <a:pt x="6328" y="211"/>
                  </a:lnTo>
                  <a:lnTo>
                    <a:pt x="1" y="211"/>
                  </a:lnTo>
                  <a:lnTo>
                    <a:pt x="1" y="269"/>
                  </a:lnTo>
                  <a:lnTo>
                    <a:pt x="6328" y="270"/>
                  </a:lnTo>
                  <a:lnTo>
                    <a:pt x="6328" y="316"/>
                  </a:lnTo>
                  <a:lnTo>
                    <a:pt x="1" y="316"/>
                  </a:lnTo>
                  <a:lnTo>
                    <a:pt x="1" y="375"/>
                  </a:lnTo>
                  <a:lnTo>
                    <a:pt x="6328" y="375"/>
                  </a:lnTo>
                  <a:lnTo>
                    <a:pt x="6328" y="422"/>
                  </a:lnTo>
                  <a:lnTo>
                    <a:pt x="1" y="422"/>
                  </a:lnTo>
                  <a:lnTo>
                    <a:pt x="1" y="480"/>
                  </a:lnTo>
                  <a:lnTo>
                    <a:pt x="6328" y="481"/>
                  </a:lnTo>
                  <a:lnTo>
                    <a:pt x="6328" y="527"/>
                  </a:lnTo>
                  <a:lnTo>
                    <a:pt x="1" y="527"/>
                  </a:lnTo>
                  <a:lnTo>
                    <a:pt x="1" y="586"/>
                  </a:lnTo>
                  <a:lnTo>
                    <a:pt x="6328" y="586"/>
                  </a:lnTo>
                  <a:lnTo>
                    <a:pt x="6328" y="633"/>
                  </a:lnTo>
                  <a:lnTo>
                    <a:pt x="1" y="633"/>
                  </a:lnTo>
                  <a:lnTo>
                    <a:pt x="1" y="692"/>
                  </a:lnTo>
                  <a:lnTo>
                    <a:pt x="6328" y="692"/>
                  </a:lnTo>
                  <a:lnTo>
                    <a:pt x="6328" y="738"/>
                  </a:lnTo>
                  <a:lnTo>
                    <a:pt x="1" y="738"/>
                  </a:lnTo>
                  <a:lnTo>
                    <a:pt x="1" y="797"/>
                  </a:lnTo>
                  <a:lnTo>
                    <a:pt x="6328" y="798"/>
                  </a:lnTo>
                  <a:lnTo>
                    <a:pt x="6328" y="845"/>
                  </a:lnTo>
                  <a:lnTo>
                    <a:pt x="1" y="844"/>
                  </a:lnTo>
                  <a:lnTo>
                    <a:pt x="1" y="904"/>
                  </a:lnTo>
                  <a:lnTo>
                    <a:pt x="6328" y="904"/>
                  </a:lnTo>
                  <a:lnTo>
                    <a:pt x="6328" y="951"/>
                  </a:lnTo>
                  <a:lnTo>
                    <a:pt x="1" y="950"/>
                  </a:lnTo>
                  <a:lnTo>
                    <a:pt x="1" y="1008"/>
                  </a:lnTo>
                  <a:lnTo>
                    <a:pt x="6328" y="1009"/>
                  </a:lnTo>
                  <a:lnTo>
                    <a:pt x="6328" y="1055"/>
                  </a:lnTo>
                  <a:lnTo>
                    <a:pt x="1" y="1055"/>
                  </a:lnTo>
                  <a:lnTo>
                    <a:pt x="1" y="1114"/>
                  </a:lnTo>
                  <a:lnTo>
                    <a:pt x="6328" y="1114"/>
                  </a:lnTo>
                  <a:lnTo>
                    <a:pt x="6328" y="1161"/>
                  </a:lnTo>
                  <a:lnTo>
                    <a:pt x="1" y="1161"/>
                  </a:lnTo>
                  <a:lnTo>
                    <a:pt x="1" y="1219"/>
                  </a:lnTo>
                  <a:lnTo>
                    <a:pt x="6328" y="1219"/>
                  </a:lnTo>
                  <a:lnTo>
                    <a:pt x="6328" y="1266"/>
                  </a:lnTo>
                  <a:lnTo>
                    <a:pt x="1" y="1267"/>
                  </a:lnTo>
                  <a:lnTo>
                    <a:pt x="1" y="1326"/>
                  </a:lnTo>
                  <a:lnTo>
                    <a:pt x="6328" y="1325"/>
                  </a:lnTo>
                  <a:lnTo>
                    <a:pt x="6328" y="1372"/>
                  </a:lnTo>
                  <a:lnTo>
                    <a:pt x="1" y="1372"/>
                  </a:lnTo>
                  <a:lnTo>
                    <a:pt x="1" y="1431"/>
                  </a:lnTo>
                  <a:lnTo>
                    <a:pt x="6328" y="1430"/>
                  </a:lnTo>
                  <a:lnTo>
                    <a:pt x="6328" y="1477"/>
                  </a:lnTo>
                  <a:lnTo>
                    <a:pt x="1" y="1477"/>
                  </a:lnTo>
                  <a:lnTo>
                    <a:pt x="1" y="1536"/>
                  </a:lnTo>
                  <a:lnTo>
                    <a:pt x="6328" y="1536"/>
                  </a:lnTo>
                  <a:lnTo>
                    <a:pt x="6328" y="1583"/>
                  </a:lnTo>
                  <a:lnTo>
                    <a:pt x="1" y="1583"/>
                  </a:lnTo>
                  <a:lnTo>
                    <a:pt x="1" y="1642"/>
                  </a:lnTo>
                  <a:lnTo>
                    <a:pt x="6328" y="1643"/>
                  </a:lnTo>
                  <a:lnTo>
                    <a:pt x="6328" y="1689"/>
                  </a:lnTo>
                  <a:lnTo>
                    <a:pt x="1" y="1689"/>
                  </a:lnTo>
                  <a:lnTo>
                    <a:pt x="1" y="1748"/>
                  </a:lnTo>
                  <a:lnTo>
                    <a:pt x="6328" y="1748"/>
                  </a:lnTo>
                  <a:lnTo>
                    <a:pt x="6328" y="1794"/>
                  </a:lnTo>
                  <a:lnTo>
                    <a:pt x="1" y="1794"/>
                  </a:lnTo>
                  <a:lnTo>
                    <a:pt x="1" y="1853"/>
                  </a:lnTo>
                  <a:lnTo>
                    <a:pt x="6328" y="1853"/>
                  </a:lnTo>
                  <a:lnTo>
                    <a:pt x="6328" y="1900"/>
                  </a:lnTo>
                  <a:lnTo>
                    <a:pt x="1" y="1900"/>
                  </a:lnTo>
                  <a:lnTo>
                    <a:pt x="1" y="1959"/>
                  </a:lnTo>
                  <a:lnTo>
                    <a:pt x="6328" y="1958"/>
                  </a:lnTo>
                  <a:lnTo>
                    <a:pt x="6328" y="2005"/>
                  </a:lnTo>
                  <a:lnTo>
                    <a:pt x="1" y="2005"/>
                  </a:lnTo>
                  <a:lnTo>
                    <a:pt x="1" y="2065"/>
                  </a:lnTo>
                  <a:lnTo>
                    <a:pt x="6328" y="2064"/>
                  </a:lnTo>
                  <a:lnTo>
                    <a:pt x="6328" y="2112"/>
                  </a:lnTo>
                  <a:lnTo>
                    <a:pt x="1" y="2111"/>
                  </a:lnTo>
                  <a:lnTo>
                    <a:pt x="1" y="2169"/>
                  </a:lnTo>
                  <a:lnTo>
                    <a:pt x="6328" y="2169"/>
                  </a:lnTo>
                  <a:lnTo>
                    <a:pt x="6328" y="2216"/>
                  </a:lnTo>
                  <a:lnTo>
                    <a:pt x="1" y="2216"/>
                  </a:lnTo>
                  <a:lnTo>
                    <a:pt x="1" y="2275"/>
                  </a:lnTo>
                  <a:lnTo>
                    <a:pt x="6328" y="2275"/>
                  </a:lnTo>
                  <a:lnTo>
                    <a:pt x="6328" y="2322"/>
                  </a:lnTo>
                  <a:lnTo>
                    <a:pt x="1" y="2322"/>
                  </a:lnTo>
                  <a:lnTo>
                    <a:pt x="1" y="2381"/>
                  </a:lnTo>
                  <a:lnTo>
                    <a:pt x="6328" y="2381"/>
                  </a:lnTo>
                  <a:lnTo>
                    <a:pt x="6328" y="2427"/>
                  </a:lnTo>
                  <a:lnTo>
                    <a:pt x="1" y="2427"/>
                  </a:lnTo>
                  <a:lnTo>
                    <a:pt x="1" y="2487"/>
                  </a:lnTo>
                  <a:lnTo>
                    <a:pt x="6328" y="2487"/>
                  </a:lnTo>
                  <a:lnTo>
                    <a:pt x="6328" y="2533"/>
                  </a:lnTo>
                  <a:lnTo>
                    <a:pt x="1" y="2533"/>
                  </a:lnTo>
                  <a:lnTo>
                    <a:pt x="1" y="2592"/>
                  </a:lnTo>
                  <a:lnTo>
                    <a:pt x="6328" y="2592"/>
                  </a:lnTo>
                  <a:lnTo>
                    <a:pt x="6328" y="2639"/>
                  </a:lnTo>
                  <a:lnTo>
                    <a:pt x="1" y="2639"/>
                  </a:lnTo>
                  <a:lnTo>
                    <a:pt x="1" y="2698"/>
                  </a:lnTo>
                  <a:lnTo>
                    <a:pt x="6328" y="2697"/>
                  </a:lnTo>
                  <a:lnTo>
                    <a:pt x="6328" y="2744"/>
                  </a:lnTo>
                  <a:lnTo>
                    <a:pt x="1" y="2744"/>
                  </a:lnTo>
                  <a:lnTo>
                    <a:pt x="1" y="2803"/>
                  </a:lnTo>
                  <a:lnTo>
                    <a:pt x="6328" y="2803"/>
                  </a:lnTo>
                  <a:lnTo>
                    <a:pt x="6328" y="2851"/>
                  </a:lnTo>
                  <a:lnTo>
                    <a:pt x="0" y="2851"/>
                  </a:lnTo>
                  <a:lnTo>
                    <a:pt x="1" y="2909"/>
                  </a:lnTo>
                  <a:lnTo>
                    <a:pt x="6328" y="2908"/>
                  </a:lnTo>
                  <a:lnTo>
                    <a:pt x="6328" y="2955"/>
                  </a:lnTo>
                  <a:lnTo>
                    <a:pt x="1" y="2955"/>
                  </a:lnTo>
                  <a:lnTo>
                    <a:pt x="1" y="3014"/>
                  </a:lnTo>
                  <a:lnTo>
                    <a:pt x="6328" y="3014"/>
                  </a:lnTo>
                  <a:lnTo>
                    <a:pt x="6328" y="3061"/>
                  </a:lnTo>
                  <a:lnTo>
                    <a:pt x="1" y="3061"/>
                  </a:lnTo>
                  <a:lnTo>
                    <a:pt x="1" y="3119"/>
                  </a:lnTo>
                  <a:lnTo>
                    <a:pt x="6328" y="3119"/>
                  </a:lnTo>
                  <a:lnTo>
                    <a:pt x="6328" y="3166"/>
                  </a:lnTo>
                  <a:lnTo>
                    <a:pt x="1" y="3166"/>
                  </a:lnTo>
                  <a:lnTo>
                    <a:pt x="1" y="3226"/>
                  </a:lnTo>
                  <a:lnTo>
                    <a:pt x="6328" y="3225"/>
                  </a:lnTo>
                  <a:lnTo>
                    <a:pt x="6328" y="3272"/>
                  </a:lnTo>
                  <a:lnTo>
                    <a:pt x="1" y="3272"/>
                  </a:lnTo>
                  <a:lnTo>
                    <a:pt x="1" y="3331"/>
                  </a:lnTo>
                  <a:lnTo>
                    <a:pt x="6328" y="3332"/>
                  </a:lnTo>
                  <a:lnTo>
                    <a:pt x="6328" y="3378"/>
                  </a:lnTo>
                  <a:lnTo>
                    <a:pt x="1" y="3378"/>
                  </a:lnTo>
                  <a:lnTo>
                    <a:pt x="1" y="3437"/>
                  </a:lnTo>
                  <a:lnTo>
                    <a:pt x="6328" y="3436"/>
                  </a:lnTo>
                  <a:lnTo>
                    <a:pt x="6328" y="3484"/>
                  </a:lnTo>
                  <a:lnTo>
                    <a:pt x="1" y="3484"/>
                  </a:lnTo>
                  <a:lnTo>
                    <a:pt x="1" y="3542"/>
                  </a:lnTo>
                  <a:lnTo>
                    <a:pt x="6328" y="3543"/>
                  </a:lnTo>
                  <a:lnTo>
                    <a:pt x="6328" y="3590"/>
                  </a:lnTo>
                  <a:lnTo>
                    <a:pt x="1" y="3589"/>
                  </a:lnTo>
                  <a:lnTo>
                    <a:pt x="1" y="3648"/>
                  </a:lnTo>
                  <a:lnTo>
                    <a:pt x="6328" y="3648"/>
                  </a:lnTo>
                  <a:lnTo>
                    <a:pt x="6328" y="3695"/>
                  </a:lnTo>
                  <a:lnTo>
                    <a:pt x="1" y="3695"/>
                  </a:lnTo>
                  <a:lnTo>
                    <a:pt x="1" y="3754"/>
                  </a:lnTo>
                  <a:lnTo>
                    <a:pt x="6328" y="3754"/>
                  </a:lnTo>
                  <a:lnTo>
                    <a:pt x="6328" y="3801"/>
                  </a:lnTo>
                </a:path>
              </a:pathLst>
            </a:custGeom>
            <a:ln w="9525" cap="rnd">
              <a:noFill/>
              <a:round/>
              <a:headEnd/>
              <a:tailEnd/>
            </a:ln>
            <a:effectLst/>
          </p:spPr>
          <p:txBody>
            <a:bodyPr/>
            <a:lstStyle/>
            <a:p>
              <a:pPr eaLnBrk="0" fontAlgn="base" hangingPunct="0">
                <a:spcBef>
                  <a:spcPct val="0"/>
                </a:spcBef>
                <a:spcAft>
                  <a:spcPct val="0"/>
                </a:spcAft>
                <a:defRPr/>
              </a:pPr>
              <a:endParaRPr lang="en-US" sz="2000" b="1">
                <a:solidFill>
                  <a:srgbClr val="000000"/>
                </a:solidFill>
              </a:endParaRPr>
            </a:p>
          </p:txBody>
        </p:sp>
      </p:grpSp>
      <p:sp>
        <p:nvSpPr>
          <p:cNvPr id="1032" name="Rectangle 8"/>
          <p:cNvSpPr>
            <a:spLocks noGrp="1" noChangeArrowheads="1"/>
          </p:cNvSpPr>
          <p:nvPr>
            <p:ph type="title"/>
          </p:nvPr>
        </p:nvSpPr>
        <p:spPr bwMode="auto">
          <a:xfrm>
            <a:off x="685701" y="609131"/>
            <a:ext cx="7772977" cy="1143541"/>
          </a:xfrm>
          <a:prstGeom prst="rect">
            <a:avLst/>
          </a:prstGeom>
          <a:noFill/>
          <a:ln w="9525">
            <a:noFill/>
            <a:miter lim="800000"/>
            <a:headEnd/>
            <a:tailEnd/>
          </a:ln>
          <a:effectLst/>
        </p:spPr>
        <p:txBody>
          <a:bodyPr vert="horz" wrap="square" lIns="90488" tIns="44450" rIns="90488" bIns="44450" numCol="1" anchor="ctr" anchorCtr="0" compatLnSpc="1">
            <a:prstTxWarp prst="textNoShape">
              <a:avLst/>
            </a:prstTxWarp>
          </a:bodyPr>
          <a:lstStyle/>
          <a:p>
            <a:pPr lvl="0"/>
            <a:r>
              <a:rPr lang="en-US" smtClean="0"/>
              <a:t>Click to edit Master title style</a:t>
            </a:r>
          </a:p>
        </p:txBody>
      </p:sp>
      <p:sp>
        <p:nvSpPr>
          <p:cNvPr id="1033" name="Rectangle 9"/>
          <p:cNvSpPr>
            <a:spLocks noGrp="1" noChangeArrowheads="1"/>
          </p:cNvSpPr>
          <p:nvPr>
            <p:ph type="body" idx="1"/>
          </p:nvPr>
        </p:nvSpPr>
        <p:spPr bwMode="auto">
          <a:xfrm>
            <a:off x="685701" y="1981705"/>
            <a:ext cx="7772977" cy="4114476"/>
          </a:xfrm>
          <a:prstGeom prst="rect">
            <a:avLst/>
          </a:prstGeom>
          <a:noFill/>
          <a:ln w="9525">
            <a:noFill/>
            <a:miter lim="800000"/>
            <a:headEnd/>
            <a:tailEnd/>
          </a:ln>
          <a:effectLst/>
        </p:spPr>
        <p:txBody>
          <a:bodyPr vert="horz" wrap="square" lIns="90488" tIns="44450" rIns="90488" bIns="4445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3675" r:id="rId1"/>
  </p:sldLayoutIdLst>
  <p:txStyles>
    <p:titleStyle>
      <a:lvl1pPr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mj-lt"/>
          <a:ea typeface="+mj-ea"/>
          <a:cs typeface="+mj-cs"/>
        </a:defRPr>
      </a:lvl1pPr>
      <a:lvl2pPr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Arial" charset="0"/>
        </a:defRPr>
      </a:lvl2pPr>
      <a:lvl3pPr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Arial" charset="0"/>
        </a:defRPr>
      </a:lvl3pPr>
      <a:lvl4pPr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Arial" charset="0"/>
        </a:defRPr>
      </a:lvl4pPr>
      <a:lvl5pPr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Arial" charset="0"/>
        </a:defRPr>
      </a:lvl5pPr>
      <a:lvl6pPr marL="457200"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Arial" charset="0"/>
        </a:defRPr>
      </a:lvl6pPr>
      <a:lvl7pPr marL="914400"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Arial" charset="0"/>
        </a:defRPr>
      </a:lvl7pPr>
      <a:lvl8pPr marL="1371600"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Arial" charset="0"/>
        </a:defRPr>
      </a:lvl8pPr>
      <a:lvl9pPr marL="1828800"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Arial" charset="0"/>
        </a:defRPr>
      </a:lvl9pPr>
    </p:titleStyle>
    <p:bodyStyle>
      <a:lvl1pPr marL="334963" indent="-334963" algn="l" defTabSz="873125" rtl="0" eaLnBrk="0" fontAlgn="base" hangingPunct="0">
        <a:spcBef>
          <a:spcPct val="20000"/>
        </a:spcBef>
        <a:spcAft>
          <a:spcPct val="0"/>
        </a:spcAft>
        <a:buClr>
          <a:schemeClr val="tx2"/>
        </a:buClr>
        <a:buSzPct val="75000"/>
        <a:buFont typeface="Monotype Sorts" pitchFamily="2" charset="2"/>
        <a:buChar char="n"/>
        <a:defRPr sz="3100">
          <a:solidFill>
            <a:schemeClr val="tx1"/>
          </a:solidFill>
          <a:effectLst>
            <a:outerShdw blurRad="38100" dist="38100" dir="2700000" algn="tl">
              <a:srgbClr val="000000"/>
            </a:outerShdw>
          </a:effectLst>
          <a:latin typeface="+mn-lt"/>
          <a:ea typeface="+mn-ea"/>
          <a:cs typeface="+mn-cs"/>
        </a:defRPr>
      </a:lvl1pPr>
      <a:lvl2pPr marL="727075" indent="-277813" algn="l" defTabSz="873125" rtl="0" eaLnBrk="0" fontAlgn="base" hangingPunct="0">
        <a:spcBef>
          <a:spcPct val="20000"/>
        </a:spcBef>
        <a:spcAft>
          <a:spcPct val="0"/>
        </a:spcAft>
        <a:buClr>
          <a:schemeClr val="tx2"/>
        </a:buClr>
        <a:buSzPct val="100000"/>
        <a:buChar char="-"/>
        <a:defRPr sz="2700">
          <a:solidFill>
            <a:schemeClr val="tx1"/>
          </a:solidFill>
          <a:effectLst>
            <a:outerShdw blurRad="38100" dist="38100" dir="2700000" algn="tl">
              <a:srgbClr val="000000"/>
            </a:outerShdw>
          </a:effectLst>
          <a:latin typeface="+mn-lt"/>
        </a:defRPr>
      </a:lvl2pPr>
      <a:lvl3pPr marL="1117600" indent="-223838" algn="l" defTabSz="873125"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defRPr>
      </a:lvl3pPr>
      <a:lvl4pPr marL="1565275" indent="-223838" algn="l" defTabSz="873125"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4pPr>
      <a:lvl5pPr marL="2011363" indent="-223838" algn="l" defTabSz="873125"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5pPr>
      <a:lvl6pPr marL="2468563" indent="-223838" algn="l" defTabSz="873125"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6pPr>
      <a:lvl7pPr marL="2925763" indent="-223838" algn="l" defTabSz="873125"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7pPr>
      <a:lvl8pPr marL="3382963" indent="-223838" algn="l" defTabSz="873125"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8pPr>
      <a:lvl9pPr marL="3840163" indent="-223838" algn="l" defTabSz="873125"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29804"/>
                <a:invGamma/>
              </a:schemeClr>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dt" sz="half" idx="2"/>
          </p:nvPr>
        </p:nvSpPr>
        <p:spPr bwMode="auto">
          <a:xfrm>
            <a:off x="685512" y="6249944"/>
            <a:ext cx="1905000" cy="456441"/>
          </a:xfrm>
          <a:prstGeom prst="rect">
            <a:avLst/>
          </a:prstGeom>
          <a:noFill/>
          <a:ln w="9525">
            <a:noFill/>
            <a:miter lim="800000"/>
            <a:headEnd/>
            <a:tailEnd/>
          </a:ln>
          <a:effectLst/>
        </p:spPr>
        <p:txBody>
          <a:bodyPr vert="horz" wrap="none" lIns="90488" tIns="44450" rIns="90488" bIns="44450" numCol="1" anchor="ctr" anchorCtr="0" compatLnSpc="1">
            <a:prstTxWarp prst="textNoShape">
              <a:avLst/>
            </a:prstTxWarp>
          </a:bodyPr>
          <a:lstStyle>
            <a:lvl1pPr>
              <a:defRPr sz="1400" b="0">
                <a:solidFill>
                  <a:schemeClr val="tx1"/>
                </a:solidFill>
                <a:latin typeface="Times New Roman" pitchFamily="18" charset="0"/>
              </a:defRPr>
            </a:lvl1pPr>
          </a:lstStyle>
          <a:p>
            <a:pPr eaLnBrk="0" fontAlgn="base" hangingPunct="0">
              <a:spcBef>
                <a:spcPct val="0"/>
              </a:spcBef>
              <a:spcAft>
                <a:spcPct val="0"/>
              </a:spcAft>
            </a:pPr>
            <a:endParaRPr lang="en-US">
              <a:solidFill>
                <a:srgbClr val="C1CEFF"/>
              </a:solidFill>
            </a:endParaRPr>
          </a:p>
        </p:txBody>
      </p:sp>
      <p:sp>
        <p:nvSpPr>
          <p:cNvPr id="1027" name="Rectangle 3"/>
          <p:cNvSpPr>
            <a:spLocks noGrp="1" noChangeArrowheads="1"/>
          </p:cNvSpPr>
          <p:nvPr>
            <p:ph type="ftr" sz="quarter" idx="3"/>
          </p:nvPr>
        </p:nvSpPr>
        <p:spPr bwMode="auto">
          <a:xfrm>
            <a:off x="3124678" y="6249944"/>
            <a:ext cx="2895023" cy="456441"/>
          </a:xfrm>
          <a:prstGeom prst="rect">
            <a:avLst/>
          </a:prstGeom>
          <a:noFill/>
          <a:ln w="9525">
            <a:noFill/>
            <a:miter lim="800000"/>
            <a:headEnd/>
            <a:tailEnd/>
          </a:ln>
          <a:effectLst/>
        </p:spPr>
        <p:txBody>
          <a:bodyPr vert="horz" wrap="none" lIns="90488" tIns="44450" rIns="90488" bIns="44450" numCol="1" anchor="ctr" anchorCtr="0" compatLnSpc="1">
            <a:prstTxWarp prst="textNoShape">
              <a:avLst/>
            </a:prstTxWarp>
          </a:bodyPr>
          <a:lstStyle>
            <a:lvl1pPr algn="ctr">
              <a:defRPr sz="1400" b="0">
                <a:solidFill>
                  <a:schemeClr val="tx1"/>
                </a:solidFill>
                <a:latin typeface="Times New Roman" pitchFamily="18" charset="0"/>
              </a:defRPr>
            </a:lvl1pPr>
          </a:lstStyle>
          <a:p>
            <a:pPr eaLnBrk="0" fontAlgn="base" hangingPunct="0">
              <a:spcBef>
                <a:spcPct val="0"/>
              </a:spcBef>
              <a:spcAft>
                <a:spcPct val="0"/>
              </a:spcAft>
            </a:pPr>
            <a:endParaRPr lang="en-US">
              <a:solidFill>
                <a:srgbClr val="C1CEFF"/>
              </a:solidFill>
            </a:endParaRPr>
          </a:p>
        </p:txBody>
      </p:sp>
      <p:sp>
        <p:nvSpPr>
          <p:cNvPr id="1028" name="Rectangle 4"/>
          <p:cNvSpPr>
            <a:spLocks noGrp="1" noChangeArrowheads="1"/>
          </p:cNvSpPr>
          <p:nvPr>
            <p:ph type="sldNum" sz="quarter" idx="4"/>
          </p:nvPr>
        </p:nvSpPr>
        <p:spPr bwMode="auto">
          <a:xfrm>
            <a:off x="6553489" y="6249944"/>
            <a:ext cx="1905000" cy="456441"/>
          </a:xfrm>
          <a:prstGeom prst="rect">
            <a:avLst/>
          </a:prstGeom>
          <a:noFill/>
          <a:ln w="9525">
            <a:noFill/>
            <a:miter lim="800000"/>
            <a:headEnd/>
            <a:tailEnd/>
          </a:ln>
          <a:effectLst/>
        </p:spPr>
        <p:txBody>
          <a:bodyPr vert="horz" wrap="none" lIns="90488" tIns="44450" rIns="90488" bIns="44450" numCol="1" anchor="ctr" anchorCtr="0" compatLnSpc="1">
            <a:prstTxWarp prst="textNoShape">
              <a:avLst/>
            </a:prstTxWarp>
          </a:bodyPr>
          <a:lstStyle>
            <a:lvl1pPr algn="r">
              <a:defRPr sz="1400" b="0">
                <a:solidFill>
                  <a:schemeClr val="tx1"/>
                </a:solidFill>
                <a:latin typeface="Times New Roman" pitchFamily="18" charset="0"/>
              </a:defRPr>
            </a:lvl1pPr>
          </a:lstStyle>
          <a:p>
            <a:pPr eaLnBrk="0" fontAlgn="base" hangingPunct="0">
              <a:spcBef>
                <a:spcPct val="0"/>
              </a:spcBef>
              <a:spcAft>
                <a:spcPct val="0"/>
              </a:spcAft>
            </a:pPr>
            <a:fld id="{B1B67A5A-9A04-4C99-9BAF-6B35B5421329}" type="slidenum">
              <a:rPr lang="en-US">
                <a:solidFill>
                  <a:srgbClr val="C1CEFF"/>
                </a:solidFill>
              </a:rPr>
              <a:pPr eaLnBrk="0" fontAlgn="base" hangingPunct="0">
                <a:spcBef>
                  <a:spcPct val="0"/>
                </a:spcBef>
                <a:spcAft>
                  <a:spcPct val="0"/>
                </a:spcAft>
              </a:pPr>
              <a:t>‹#›</a:t>
            </a:fld>
            <a:endParaRPr lang="en-US">
              <a:solidFill>
                <a:srgbClr val="C1CEFF"/>
              </a:solidFill>
            </a:endParaRPr>
          </a:p>
        </p:txBody>
      </p:sp>
      <p:grpSp>
        <p:nvGrpSpPr>
          <p:cNvPr id="3" name="Group 7"/>
          <p:cNvGrpSpPr>
            <a:grpSpLocks/>
          </p:cNvGrpSpPr>
          <p:nvPr/>
        </p:nvGrpSpPr>
        <p:grpSpPr bwMode="auto">
          <a:xfrm>
            <a:off x="0" y="1074"/>
            <a:ext cx="9133898" cy="6845005"/>
            <a:chOff x="0" y="0"/>
            <a:chExt cx="6329" cy="4214"/>
          </a:xfrm>
        </p:grpSpPr>
        <p:sp>
          <p:nvSpPr>
            <p:cNvPr id="2" name="Rectangle 5"/>
            <p:cNvSpPr>
              <a:spLocks noChangeArrowheads="1"/>
            </p:cNvSpPr>
            <p:nvPr/>
          </p:nvSpPr>
          <p:spPr bwMode="auto">
            <a:xfrm>
              <a:off x="0" y="0"/>
              <a:ext cx="6328" cy="4214"/>
            </a:xfrm>
            <a:prstGeom prst="rect">
              <a:avLst/>
            </a:prstGeom>
            <a:gradFill rotWithShape="0">
              <a:gsLst>
                <a:gs pos="0">
                  <a:srgbClr val="063DE8"/>
                </a:gs>
                <a:gs pos="100000">
                  <a:srgbClr val="063DE8">
                    <a:gamma/>
                    <a:shade val="29804"/>
                    <a:invGamma/>
                  </a:srgbClr>
                </a:gs>
              </a:gsLst>
              <a:lin ang="0" scaled="1"/>
            </a:gradFill>
            <a:ln w="9525">
              <a:noFill/>
              <a:miter lim="800000"/>
              <a:headEnd/>
              <a:tailEnd/>
            </a:ln>
            <a:effectLst/>
          </p:spPr>
          <p:txBody>
            <a:bodyPr wrap="none" anchor="ctr"/>
            <a:lstStyle/>
            <a:p>
              <a:pPr eaLnBrk="0" fontAlgn="base" hangingPunct="0">
                <a:spcBef>
                  <a:spcPct val="0"/>
                </a:spcBef>
                <a:spcAft>
                  <a:spcPct val="0"/>
                </a:spcAft>
                <a:defRPr/>
              </a:pPr>
              <a:endParaRPr lang="en-US" sz="2000" b="1">
                <a:solidFill>
                  <a:srgbClr val="000000"/>
                </a:solidFill>
              </a:endParaRPr>
            </a:p>
          </p:txBody>
        </p:sp>
        <p:sp useBgFill="1">
          <p:nvSpPr>
            <p:cNvPr id="1030" name="Freeform 6"/>
            <p:cNvSpPr>
              <a:spLocks/>
            </p:cNvSpPr>
            <p:nvPr/>
          </p:nvSpPr>
          <p:spPr bwMode="auto">
            <a:xfrm>
              <a:off x="0" y="71"/>
              <a:ext cx="6329" cy="4072"/>
            </a:xfrm>
            <a:custGeom>
              <a:avLst/>
              <a:gdLst/>
              <a:ahLst/>
              <a:cxnLst>
                <a:cxn ang="0">
                  <a:pos x="1" y="3858"/>
                </a:cxn>
                <a:cxn ang="0">
                  <a:pos x="1" y="3906"/>
                </a:cxn>
                <a:cxn ang="0">
                  <a:pos x="6328" y="4012"/>
                </a:cxn>
                <a:cxn ang="0">
                  <a:pos x="6328" y="4071"/>
                </a:cxn>
                <a:cxn ang="0">
                  <a:pos x="1" y="59"/>
                </a:cxn>
                <a:cxn ang="0">
                  <a:pos x="1" y="105"/>
                </a:cxn>
                <a:cxn ang="0">
                  <a:pos x="6328" y="211"/>
                </a:cxn>
                <a:cxn ang="0">
                  <a:pos x="6328" y="270"/>
                </a:cxn>
                <a:cxn ang="0">
                  <a:pos x="1" y="375"/>
                </a:cxn>
                <a:cxn ang="0">
                  <a:pos x="1" y="422"/>
                </a:cxn>
                <a:cxn ang="0">
                  <a:pos x="6328" y="527"/>
                </a:cxn>
                <a:cxn ang="0">
                  <a:pos x="6328" y="586"/>
                </a:cxn>
                <a:cxn ang="0">
                  <a:pos x="1" y="692"/>
                </a:cxn>
                <a:cxn ang="0">
                  <a:pos x="1" y="738"/>
                </a:cxn>
                <a:cxn ang="0">
                  <a:pos x="6328" y="845"/>
                </a:cxn>
                <a:cxn ang="0">
                  <a:pos x="6328" y="904"/>
                </a:cxn>
                <a:cxn ang="0">
                  <a:pos x="1" y="1008"/>
                </a:cxn>
                <a:cxn ang="0">
                  <a:pos x="1" y="1055"/>
                </a:cxn>
                <a:cxn ang="0">
                  <a:pos x="6328" y="1161"/>
                </a:cxn>
                <a:cxn ang="0">
                  <a:pos x="6328" y="1219"/>
                </a:cxn>
                <a:cxn ang="0">
                  <a:pos x="1" y="1326"/>
                </a:cxn>
                <a:cxn ang="0">
                  <a:pos x="1" y="1372"/>
                </a:cxn>
                <a:cxn ang="0">
                  <a:pos x="6328" y="1477"/>
                </a:cxn>
                <a:cxn ang="0">
                  <a:pos x="6328" y="1536"/>
                </a:cxn>
                <a:cxn ang="0">
                  <a:pos x="1" y="1642"/>
                </a:cxn>
                <a:cxn ang="0">
                  <a:pos x="1" y="1689"/>
                </a:cxn>
                <a:cxn ang="0">
                  <a:pos x="6328" y="1794"/>
                </a:cxn>
                <a:cxn ang="0">
                  <a:pos x="6328" y="1853"/>
                </a:cxn>
                <a:cxn ang="0">
                  <a:pos x="1" y="1959"/>
                </a:cxn>
                <a:cxn ang="0">
                  <a:pos x="1" y="2005"/>
                </a:cxn>
                <a:cxn ang="0">
                  <a:pos x="6328" y="2112"/>
                </a:cxn>
                <a:cxn ang="0">
                  <a:pos x="6328" y="2169"/>
                </a:cxn>
                <a:cxn ang="0">
                  <a:pos x="1" y="2275"/>
                </a:cxn>
                <a:cxn ang="0">
                  <a:pos x="1" y="2322"/>
                </a:cxn>
                <a:cxn ang="0">
                  <a:pos x="6328" y="2427"/>
                </a:cxn>
                <a:cxn ang="0">
                  <a:pos x="6328" y="2487"/>
                </a:cxn>
                <a:cxn ang="0">
                  <a:pos x="1" y="2592"/>
                </a:cxn>
                <a:cxn ang="0">
                  <a:pos x="1" y="2639"/>
                </a:cxn>
                <a:cxn ang="0">
                  <a:pos x="6328" y="2744"/>
                </a:cxn>
                <a:cxn ang="0">
                  <a:pos x="6328" y="2803"/>
                </a:cxn>
                <a:cxn ang="0">
                  <a:pos x="1" y="2909"/>
                </a:cxn>
                <a:cxn ang="0">
                  <a:pos x="1" y="2955"/>
                </a:cxn>
                <a:cxn ang="0">
                  <a:pos x="6328" y="3061"/>
                </a:cxn>
                <a:cxn ang="0">
                  <a:pos x="6328" y="3119"/>
                </a:cxn>
                <a:cxn ang="0">
                  <a:pos x="1" y="3226"/>
                </a:cxn>
                <a:cxn ang="0">
                  <a:pos x="1" y="3272"/>
                </a:cxn>
                <a:cxn ang="0">
                  <a:pos x="6328" y="3378"/>
                </a:cxn>
                <a:cxn ang="0">
                  <a:pos x="6328" y="3436"/>
                </a:cxn>
                <a:cxn ang="0">
                  <a:pos x="1" y="3542"/>
                </a:cxn>
                <a:cxn ang="0">
                  <a:pos x="1" y="3589"/>
                </a:cxn>
                <a:cxn ang="0">
                  <a:pos x="6328" y="3695"/>
                </a:cxn>
                <a:cxn ang="0">
                  <a:pos x="6328" y="3754"/>
                </a:cxn>
              </a:cxnLst>
              <a:rect l="0" t="0" r="r" b="b"/>
              <a:pathLst>
                <a:path w="6329" h="4072">
                  <a:moveTo>
                    <a:pt x="6328" y="3801"/>
                  </a:moveTo>
                  <a:lnTo>
                    <a:pt x="1" y="3800"/>
                  </a:lnTo>
                  <a:lnTo>
                    <a:pt x="1" y="3858"/>
                  </a:lnTo>
                  <a:lnTo>
                    <a:pt x="6328" y="3858"/>
                  </a:lnTo>
                  <a:lnTo>
                    <a:pt x="6328" y="3905"/>
                  </a:lnTo>
                  <a:lnTo>
                    <a:pt x="1" y="3906"/>
                  </a:lnTo>
                  <a:lnTo>
                    <a:pt x="1" y="3964"/>
                  </a:lnTo>
                  <a:lnTo>
                    <a:pt x="6328" y="3964"/>
                  </a:lnTo>
                  <a:lnTo>
                    <a:pt x="6328" y="4012"/>
                  </a:lnTo>
                  <a:lnTo>
                    <a:pt x="1" y="4011"/>
                  </a:lnTo>
                  <a:lnTo>
                    <a:pt x="1" y="4071"/>
                  </a:lnTo>
                  <a:lnTo>
                    <a:pt x="6328" y="4071"/>
                  </a:lnTo>
                  <a:lnTo>
                    <a:pt x="6328" y="0"/>
                  </a:lnTo>
                  <a:lnTo>
                    <a:pt x="1" y="0"/>
                  </a:lnTo>
                  <a:lnTo>
                    <a:pt x="1" y="59"/>
                  </a:lnTo>
                  <a:lnTo>
                    <a:pt x="6328" y="58"/>
                  </a:lnTo>
                  <a:lnTo>
                    <a:pt x="6328" y="105"/>
                  </a:lnTo>
                  <a:lnTo>
                    <a:pt x="1" y="105"/>
                  </a:lnTo>
                  <a:lnTo>
                    <a:pt x="1" y="164"/>
                  </a:lnTo>
                  <a:lnTo>
                    <a:pt x="6328" y="165"/>
                  </a:lnTo>
                  <a:lnTo>
                    <a:pt x="6328" y="211"/>
                  </a:lnTo>
                  <a:lnTo>
                    <a:pt x="1" y="211"/>
                  </a:lnTo>
                  <a:lnTo>
                    <a:pt x="1" y="269"/>
                  </a:lnTo>
                  <a:lnTo>
                    <a:pt x="6328" y="270"/>
                  </a:lnTo>
                  <a:lnTo>
                    <a:pt x="6328" y="316"/>
                  </a:lnTo>
                  <a:lnTo>
                    <a:pt x="1" y="316"/>
                  </a:lnTo>
                  <a:lnTo>
                    <a:pt x="1" y="375"/>
                  </a:lnTo>
                  <a:lnTo>
                    <a:pt x="6328" y="375"/>
                  </a:lnTo>
                  <a:lnTo>
                    <a:pt x="6328" y="422"/>
                  </a:lnTo>
                  <a:lnTo>
                    <a:pt x="1" y="422"/>
                  </a:lnTo>
                  <a:lnTo>
                    <a:pt x="1" y="480"/>
                  </a:lnTo>
                  <a:lnTo>
                    <a:pt x="6328" y="481"/>
                  </a:lnTo>
                  <a:lnTo>
                    <a:pt x="6328" y="527"/>
                  </a:lnTo>
                  <a:lnTo>
                    <a:pt x="1" y="527"/>
                  </a:lnTo>
                  <a:lnTo>
                    <a:pt x="1" y="586"/>
                  </a:lnTo>
                  <a:lnTo>
                    <a:pt x="6328" y="586"/>
                  </a:lnTo>
                  <a:lnTo>
                    <a:pt x="6328" y="633"/>
                  </a:lnTo>
                  <a:lnTo>
                    <a:pt x="1" y="633"/>
                  </a:lnTo>
                  <a:lnTo>
                    <a:pt x="1" y="692"/>
                  </a:lnTo>
                  <a:lnTo>
                    <a:pt x="6328" y="692"/>
                  </a:lnTo>
                  <a:lnTo>
                    <a:pt x="6328" y="738"/>
                  </a:lnTo>
                  <a:lnTo>
                    <a:pt x="1" y="738"/>
                  </a:lnTo>
                  <a:lnTo>
                    <a:pt x="1" y="797"/>
                  </a:lnTo>
                  <a:lnTo>
                    <a:pt x="6328" y="798"/>
                  </a:lnTo>
                  <a:lnTo>
                    <a:pt x="6328" y="845"/>
                  </a:lnTo>
                  <a:lnTo>
                    <a:pt x="1" y="844"/>
                  </a:lnTo>
                  <a:lnTo>
                    <a:pt x="1" y="904"/>
                  </a:lnTo>
                  <a:lnTo>
                    <a:pt x="6328" y="904"/>
                  </a:lnTo>
                  <a:lnTo>
                    <a:pt x="6328" y="951"/>
                  </a:lnTo>
                  <a:lnTo>
                    <a:pt x="1" y="950"/>
                  </a:lnTo>
                  <a:lnTo>
                    <a:pt x="1" y="1008"/>
                  </a:lnTo>
                  <a:lnTo>
                    <a:pt x="6328" y="1009"/>
                  </a:lnTo>
                  <a:lnTo>
                    <a:pt x="6328" y="1055"/>
                  </a:lnTo>
                  <a:lnTo>
                    <a:pt x="1" y="1055"/>
                  </a:lnTo>
                  <a:lnTo>
                    <a:pt x="1" y="1114"/>
                  </a:lnTo>
                  <a:lnTo>
                    <a:pt x="6328" y="1114"/>
                  </a:lnTo>
                  <a:lnTo>
                    <a:pt x="6328" y="1161"/>
                  </a:lnTo>
                  <a:lnTo>
                    <a:pt x="1" y="1161"/>
                  </a:lnTo>
                  <a:lnTo>
                    <a:pt x="1" y="1219"/>
                  </a:lnTo>
                  <a:lnTo>
                    <a:pt x="6328" y="1219"/>
                  </a:lnTo>
                  <a:lnTo>
                    <a:pt x="6328" y="1266"/>
                  </a:lnTo>
                  <a:lnTo>
                    <a:pt x="1" y="1267"/>
                  </a:lnTo>
                  <a:lnTo>
                    <a:pt x="1" y="1326"/>
                  </a:lnTo>
                  <a:lnTo>
                    <a:pt x="6328" y="1325"/>
                  </a:lnTo>
                  <a:lnTo>
                    <a:pt x="6328" y="1372"/>
                  </a:lnTo>
                  <a:lnTo>
                    <a:pt x="1" y="1372"/>
                  </a:lnTo>
                  <a:lnTo>
                    <a:pt x="1" y="1431"/>
                  </a:lnTo>
                  <a:lnTo>
                    <a:pt x="6328" y="1430"/>
                  </a:lnTo>
                  <a:lnTo>
                    <a:pt x="6328" y="1477"/>
                  </a:lnTo>
                  <a:lnTo>
                    <a:pt x="1" y="1477"/>
                  </a:lnTo>
                  <a:lnTo>
                    <a:pt x="1" y="1536"/>
                  </a:lnTo>
                  <a:lnTo>
                    <a:pt x="6328" y="1536"/>
                  </a:lnTo>
                  <a:lnTo>
                    <a:pt x="6328" y="1583"/>
                  </a:lnTo>
                  <a:lnTo>
                    <a:pt x="1" y="1583"/>
                  </a:lnTo>
                  <a:lnTo>
                    <a:pt x="1" y="1642"/>
                  </a:lnTo>
                  <a:lnTo>
                    <a:pt x="6328" y="1643"/>
                  </a:lnTo>
                  <a:lnTo>
                    <a:pt x="6328" y="1689"/>
                  </a:lnTo>
                  <a:lnTo>
                    <a:pt x="1" y="1689"/>
                  </a:lnTo>
                  <a:lnTo>
                    <a:pt x="1" y="1748"/>
                  </a:lnTo>
                  <a:lnTo>
                    <a:pt x="6328" y="1748"/>
                  </a:lnTo>
                  <a:lnTo>
                    <a:pt x="6328" y="1794"/>
                  </a:lnTo>
                  <a:lnTo>
                    <a:pt x="1" y="1794"/>
                  </a:lnTo>
                  <a:lnTo>
                    <a:pt x="1" y="1853"/>
                  </a:lnTo>
                  <a:lnTo>
                    <a:pt x="6328" y="1853"/>
                  </a:lnTo>
                  <a:lnTo>
                    <a:pt x="6328" y="1900"/>
                  </a:lnTo>
                  <a:lnTo>
                    <a:pt x="1" y="1900"/>
                  </a:lnTo>
                  <a:lnTo>
                    <a:pt x="1" y="1959"/>
                  </a:lnTo>
                  <a:lnTo>
                    <a:pt x="6328" y="1958"/>
                  </a:lnTo>
                  <a:lnTo>
                    <a:pt x="6328" y="2005"/>
                  </a:lnTo>
                  <a:lnTo>
                    <a:pt x="1" y="2005"/>
                  </a:lnTo>
                  <a:lnTo>
                    <a:pt x="1" y="2065"/>
                  </a:lnTo>
                  <a:lnTo>
                    <a:pt x="6328" y="2064"/>
                  </a:lnTo>
                  <a:lnTo>
                    <a:pt x="6328" y="2112"/>
                  </a:lnTo>
                  <a:lnTo>
                    <a:pt x="1" y="2111"/>
                  </a:lnTo>
                  <a:lnTo>
                    <a:pt x="1" y="2169"/>
                  </a:lnTo>
                  <a:lnTo>
                    <a:pt x="6328" y="2169"/>
                  </a:lnTo>
                  <a:lnTo>
                    <a:pt x="6328" y="2216"/>
                  </a:lnTo>
                  <a:lnTo>
                    <a:pt x="1" y="2216"/>
                  </a:lnTo>
                  <a:lnTo>
                    <a:pt x="1" y="2275"/>
                  </a:lnTo>
                  <a:lnTo>
                    <a:pt x="6328" y="2275"/>
                  </a:lnTo>
                  <a:lnTo>
                    <a:pt x="6328" y="2322"/>
                  </a:lnTo>
                  <a:lnTo>
                    <a:pt x="1" y="2322"/>
                  </a:lnTo>
                  <a:lnTo>
                    <a:pt x="1" y="2381"/>
                  </a:lnTo>
                  <a:lnTo>
                    <a:pt x="6328" y="2381"/>
                  </a:lnTo>
                  <a:lnTo>
                    <a:pt x="6328" y="2427"/>
                  </a:lnTo>
                  <a:lnTo>
                    <a:pt x="1" y="2427"/>
                  </a:lnTo>
                  <a:lnTo>
                    <a:pt x="1" y="2487"/>
                  </a:lnTo>
                  <a:lnTo>
                    <a:pt x="6328" y="2487"/>
                  </a:lnTo>
                  <a:lnTo>
                    <a:pt x="6328" y="2533"/>
                  </a:lnTo>
                  <a:lnTo>
                    <a:pt x="1" y="2533"/>
                  </a:lnTo>
                  <a:lnTo>
                    <a:pt x="1" y="2592"/>
                  </a:lnTo>
                  <a:lnTo>
                    <a:pt x="6328" y="2592"/>
                  </a:lnTo>
                  <a:lnTo>
                    <a:pt x="6328" y="2639"/>
                  </a:lnTo>
                  <a:lnTo>
                    <a:pt x="1" y="2639"/>
                  </a:lnTo>
                  <a:lnTo>
                    <a:pt x="1" y="2698"/>
                  </a:lnTo>
                  <a:lnTo>
                    <a:pt x="6328" y="2697"/>
                  </a:lnTo>
                  <a:lnTo>
                    <a:pt x="6328" y="2744"/>
                  </a:lnTo>
                  <a:lnTo>
                    <a:pt x="1" y="2744"/>
                  </a:lnTo>
                  <a:lnTo>
                    <a:pt x="1" y="2803"/>
                  </a:lnTo>
                  <a:lnTo>
                    <a:pt x="6328" y="2803"/>
                  </a:lnTo>
                  <a:lnTo>
                    <a:pt x="6328" y="2851"/>
                  </a:lnTo>
                  <a:lnTo>
                    <a:pt x="0" y="2851"/>
                  </a:lnTo>
                  <a:lnTo>
                    <a:pt x="1" y="2909"/>
                  </a:lnTo>
                  <a:lnTo>
                    <a:pt x="6328" y="2908"/>
                  </a:lnTo>
                  <a:lnTo>
                    <a:pt x="6328" y="2955"/>
                  </a:lnTo>
                  <a:lnTo>
                    <a:pt x="1" y="2955"/>
                  </a:lnTo>
                  <a:lnTo>
                    <a:pt x="1" y="3014"/>
                  </a:lnTo>
                  <a:lnTo>
                    <a:pt x="6328" y="3014"/>
                  </a:lnTo>
                  <a:lnTo>
                    <a:pt x="6328" y="3061"/>
                  </a:lnTo>
                  <a:lnTo>
                    <a:pt x="1" y="3061"/>
                  </a:lnTo>
                  <a:lnTo>
                    <a:pt x="1" y="3119"/>
                  </a:lnTo>
                  <a:lnTo>
                    <a:pt x="6328" y="3119"/>
                  </a:lnTo>
                  <a:lnTo>
                    <a:pt x="6328" y="3166"/>
                  </a:lnTo>
                  <a:lnTo>
                    <a:pt x="1" y="3166"/>
                  </a:lnTo>
                  <a:lnTo>
                    <a:pt x="1" y="3226"/>
                  </a:lnTo>
                  <a:lnTo>
                    <a:pt x="6328" y="3225"/>
                  </a:lnTo>
                  <a:lnTo>
                    <a:pt x="6328" y="3272"/>
                  </a:lnTo>
                  <a:lnTo>
                    <a:pt x="1" y="3272"/>
                  </a:lnTo>
                  <a:lnTo>
                    <a:pt x="1" y="3331"/>
                  </a:lnTo>
                  <a:lnTo>
                    <a:pt x="6328" y="3332"/>
                  </a:lnTo>
                  <a:lnTo>
                    <a:pt x="6328" y="3378"/>
                  </a:lnTo>
                  <a:lnTo>
                    <a:pt x="1" y="3378"/>
                  </a:lnTo>
                  <a:lnTo>
                    <a:pt x="1" y="3437"/>
                  </a:lnTo>
                  <a:lnTo>
                    <a:pt x="6328" y="3436"/>
                  </a:lnTo>
                  <a:lnTo>
                    <a:pt x="6328" y="3484"/>
                  </a:lnTo>
                  <a:lnTo>
                    <a:pt x="1" y="3484"/>
                  </a:lnTo>
                  <a:lnTo>
                    <a:pt x="1" y="3542"/>
                  </a:lnTo>
                  <a:lnTo>
                    <a:pt x="6328" y="3543"/>
                  </a:lnTo>
                  <a:lnTo>
                    <a:pt x="6328" y="3590"/>
                  </a:lnTo>
                  <a:lnTo>
                    <a:pt x="1" y="3589"/>
                  </a:lnTo>
                  <a:lnTo>
                    <a:pt x="1" y="3648"/>
                  </a:lnTo>
                  <a:lnTo>
                    <a:pt x="6328" y="3648"/>
                  </a:lnTo>
                  <a:lnTo>
                    <a:pt x="6328" y="3695"/>
                  </a:lnTo>
                  <a:lnTo>
                    <a:pt x="1" y="3695"/>
                  </a:lnTo>
                  <a:lnTo>
                    <a:pt x="1" y="3754"/>
                  </a:lnTo>
                  <a:lnTo>
                    <a:pt x="6328" y="3754"/>
                  </a:lnTo>
                  <a:lnTo>
                    <a:pt x="6328" y="3801"/>
                  </a:lnTo>
                </a:path>
              </a:pathLst>
            </a:custGeom>
            <a:ln w="9525" cap="rnd">
              <a:noFill/>
              <a:round/>
              <a:headEnd/>
              <a:tailEnd/>
            </a:ln>
            <a:effectLst/>
          </p:spPr>
          <p:txBody>
            <a:bodyPr/>
            <a:lstStyle/>
            <a:p>
              <a:pPr eaLnBrk="0" fontAlgn="base" hangingPunct="0">
                <a:spcBef>
                  <a:spcPct val="0"/>
                </a:spcBef>
                <a:spcAft>
                  <a:spcPct val="0"/>
                </a:spcAft>
                <a:defRPr/>
              </a:pPr>
              <a:endParaRPr lang="en-US" sz="2000" b="1">
                <a:solidFill>
                  <a:srgbClr val="000000"/>
                </a:solidFill>
              </a:endParaRPr>
            </a:p>
          </p:txBody>
        </p:sp>
      </p:grpSp>
      <p:sp>
        <p:nvSpPr>
          <p:cNvPr id="1032" name="Rectangle 8"/>
          <p:cNvSpPr>
            <a:spLocks noGrp="1" noChangeArrowheads="1"/>
          </p:cNvSpPr>
          <p:nvPr>
            <p:ph type="title"/>
          </p:nvPr>
        </p:nvSpPr>
        <p:spPr bwMode="auto">
          <a:xfrm>
            <a:off x="685701" y="609131"/>
            <a:ext cx="7772977" cy="1143541"/>
          </a:xfrm>
          <a:prstGeom prst="rect">
            <a:avLst/>
          </a:prstGeom>
          <a:noFill/>
          <a:ln w="9525">
            <a:noFill/>
            <a:miter lim="800000"/>
            <a:headEnd/>
            <a:tailEnd/>
          </a:ln>
          <a:effectLst/>
        </p:spPr>
        <p:txBody>
          <a:bodyPr vert="horz" wrap="square" lIns="90488" tIns="44450" rIns="90488" bIns="44450" numCol="1" anchor="ctr" anchorCtr="0" compatLnSpc="1">
            <a:prstTxWarp prst="textNoShape">
              <a:avLst/>
            </a:prstTxWarp>
          </a:bodyPr>
          <a:lstStyle/>
          <a:p>
            <a:pPr lvl="0"/>
            <a:r>
              <a:rPr lang="en-US" smtClean="0"/>
              <a:t>Click to edit Master title style</a:t>
            </a:r>
          </a:p>
        </p:txBody>
      </p:sp>
      <p:sp>
        <p:nvSpPr>
          <p:cNvPr id="1033" name="Rectangle 9"/>
          <p:cNvSpPr>
            <a:spLocks noGrp="1" noChangeArrowheads="1"/>
          </p:cNvSpPr>
          <p:nvPr>
            <p:ph type="body" idx="1"/>
          </p:nvPr>
        </p:nvSpPr>
        <p:spPr bwMode="auto">
          <a:xfrm>
            <a:off x="685701" y="1981705"/>
            <a:ext cx="7772977" cy="4114476"/>
          </a:xfrm>
          <a:prstGeom prst="rect">
            <a:avLst/>
          </a:prstGeom>
          <a:noFill/>
          <a:ln w="9525">
            <a:noFill/>
            <a:miter lim="800000"/>
            <a:headEnd/>
            <a:tailEnd/>
          </a:ln>
          <a:effectLst/>
        </p:spPr>
        <p:txBody>
          <a:bodyPr vert="horz" wrap="square" lIns="90488" tIns="44450" rIns="90488" bIns="4445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3677" r:id="rId1"/>
  </p:sldLayoutIdLst>
  <p:txStyles>
    <p:titleStyle>
      <a:lvl1pPr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mj-lt"/>
          <a:ea typeface="+mj-ea"/>
          <a:cs typeface="+mj-cs"/>
        </a:defRPr>
      </a:lvl1pPr>
      <a:lvl2pPr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Arial" charset="0"/>
        </a:defRPr>
      </a:lvl2pPr>
      <a:lvl3pPr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Arial" charset="0"/>
        </a:defRPr>
      </a:lvl3pPr>
      <a:lvl4pPr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Arial" charset="0"/>
        </a:defRPr>
      </a:lvl4pPr>
      <a:lvl5pPr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Arial" charset="0"/>
        </a:defRPr>
      </a:lvl5pPr>
      <a:lvl6pPr marL="457200"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Arial" charset="0"/>
        </a:defRPr>
      </a:lvl6pPr>
      <a:lvl7pPr marL="914400"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Arial" charset="0"/>
        </a:defRPr>
      </a:lvl7pPr>
      <a:lvl8pPr marL="1371600"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Arial" charset="0"/>
        </a:defRPr>
      </a:lvl8pPr>
      <a:lvl9pPr marL="1828800"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Arial" charset="0"/>
        </a:defRPr>
      </a:lvl9pPr>
    </p:titleStyle>
    <p:bodyStyle>
      <a:lvl1pPr marL="334963" indent="-334963" algn="l" defTabSz="873125" rtl="0" eaLnBrk="0" fontAlgn="base" hangingPunct="0">
        <a:spcBef>
          <a:spcPct val="20000"/>
        </a:spcBef>
        <a:spcAft>
          <a:spcPct val="0"/>
        </a:spcAft>
        <a:buClr>
          <a:schemeClr val="tx2"/>
        </a:buClr>
        <a:buSzPct val="75000"/>
        <a:buFont typeface="Monotype Sorts" pitchFamily="2" charset="2"/>
        <a:buChar char="n"/>
        <a:defRPr sz="3100">
          <a:solidFill>
            <a:schemeClr val="tx1"/>
          </a:solidFill>
          <a:effectLst>
            <a:outerShdw blurRad="38100" dist="38100" dir="2700000" algn="tl">
              <a:srgbClr val="000000"/>
            </a:outerShdw>
          </a:effectLst>
          <a:latin typeface="+mn-lt"/>
          <a:ea typeface="+mn-ea"/>
          <a:cs typeface="+mn-cs"/>
        </a:defRPr>
      </a:lvl1pPr>
      <a:lvl2pPr marL="727075" indent="-277813" algn="l" defTabSz="873125" rtl="0" eaLnBrk="0" fontAlgn="base" hangingPunct="0">
        <a:spcBef>
          <a:spcPct val="20000"/>
        </a:spcBef>
        <a:spcAft>
          <a:spcPct val="0"/>
        </a:spcAft>
        <a:buClr>
          <a:schemeClr val="tx2"/>
        </a:buClr>
        <a:buSzPct val="100000"/>
        <a:buChar char="-"/>
        <a:defRPr sz="2700">
          <a:solidFill>
            <a:schemeClr val="tx1"/>
          </a:solidFill>
          <a:effectLst>
            <a:outerShdw blurRad="38100" dist="38100" dir="2700000" algn="tl">
              <a:srgbClr val="000000"/>
            </a:outerShdw>
          </a:effectLst>
          <a:latin typeface="+mn-lt"/>
        </a:defRPr>
      </a:lvl2pPr>
      <a:lvl3pPr marL="1117600" indent="-223838" algn="l" defTabSz="873125"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defRPr>
      </a:lvl3pPr>
      <a:lvl4pPr marL="1565275" indent="-223838" algn="l" defTabSz="873125"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4pPr>
      <a:lvl5pPr marL="2011363" indent="-223838" algn="l" defTabSz="873125"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5pPr>
      <a:lvl6pPr marL="2468563" indent="-223838" algn="l" defTabSz="873125"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6pPr>
      <a:lvl7pPr marL="2925763" indent="-223838" algn="l" defTabSz="873125"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7pPr>
      <a:lvl8pPr marL="3382963" indent="-223838" algn="l" defTabSz="873125"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8pPr>
      <a:lvl9pPr marL="3840163" indent="-223838" algn="l" defTabSz="873125"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29804"/>
                <a:invGamma/>
              </a:schemeClr>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dt" sz="half" idx="2"/>
          </p:nvPr>
        </p:nvSpPr>
        <p:spPr bwMode="auto">
          <a:xfrm>
            <a:off x="685512" y="6249936"/>
            <a:ext cx="1905000" cy="456441"/>
          </a:xfrm>
          <a:prstGeom prst="rect">
            <a:avLst/>
          </a:prstGeom>
          <a:noFill/>
          <a:ln w="9525">
            <a:noFill/>
            <a:miter lim="800000"/>
            <a:headEnd/>
            <a:tailEnd/>
          </a:ln>
          <a:effectLst/>
        </p:spPr>
        <p:txBody>
          <a:bodyPr vert="horz" wrap="none" lIns="90488" tIns="44450" rIns="90488" bIns="44450" numCol="1" anchor="ctr" anchorCtr="0" compatLnSpc="1">
            <a:prstTxWarp prst="textNoShape">
              <a:avLst/>
            </a:prstTxWarp>
          </a:bodyPr>
          <a:lstStyle>
            <a:lvl1pPr>
              <a:defRPr sz="1400" b="0">
                <a:solidFill>
                  <a:schemeClr val="tx1"/>
                </a:solidFill>
                <a:latin typeface="Times New Roman" pitchFamily="18" charset="0"/>
              </a:defRPr>
            </a:lvl1pPr>
          </a:lstStyle>
          <a:p>
            <a:pPr eaLnBrk="0" fontAlgn="base" hangingPunct="0">
              <a:spcBef>
                <a:spcPct val="0"/>
              </a:spcBef>
              <a:spcAft>
                <a:spcPct val="0"/>
              </a:spcAft>
            </a:pPr>
            <a:endParaRPr lang="en-US">
              <a:solidFill>
                <a:srgbClr val="C1CEFF"/>
              </a:solidFill>
            </a:endParaRPr>
          </a:p>
        </p:txBody>
      </p:sp>
      <p:sp>
        <p:nvSpPr>
          <p:cNvPr id="1027" name="Rectangle 3"/>
          <p:cNvSpPr>
            <a:spLocks noGrp="1" noChangeArrowheads="1"/>
          </p:cNvSpPr>
          <p:nvPr>
            <p:ph type="ftr" sz="quarter" idx="3"/>
          </p:nvPr>
        </p:nvSpPr>
        <p:spPr bwMode="auto">
          <a:xfrm>
            <a:off x="3124678" y="6249936"/>
            <a:ext cx="2895023" cy="456441"/>
          </a:xfrm>
          <a:prstGeom prst="rect">
            <a:avLst/>
          </a:prstGeom>
          <a:noFill/>
          <a:ln w="9525">
            <a:noFill/>
            <a:miter lim="800000"/>
            <a:headEnd/>
            <a:tailEnd/>
          </a:ln>
          <a:effectLst/>
        </p:spPr>
        <p:txBody>
          <a:bodyPr vert="horz" wrap="none" lIns="90488" tIns="44450" rIns="90488" bIns="44450" numCol="1" anchor="ctr" anchorCtr="0" compatLnSpc="1">
            <a:prstTxWarp prst="textNoShape">
              <a:avLst/>
            </a:prstTxWarp>
          </a:bodyPr>
          <a:lstStyle>
            <a:lvl1pPr algn="ctr">
              <a:defRPr sz="1400" b="0">
                <a:solidFill>
                  <a:schemeClr val="tx1"/>
                </a:solidFill>
                <a:latin typeface="Times New Roman" pitchFamily="18" charset="0"/>
              </a:defRPr>
            </a:lvl1pPr>
          </a:lstStyle>
          <a:p>
            <a:pPr eaLnBrk="0" fontAlgn="base" hangingPunct="0">
              <a:spcBef>
                <a:spcPct val="0"/>
              </a:spcBef>
              <a:spcAft>
                <a:spcPct val="0"/>
              </a:spcAft>
            </a:pPr>
            <a:endParaRPr lang="en-US">
              <a:solidFill>
                <a:srgbClr val="C1CEFF"/>
              </a:solidFill>
            </a:endParaRPr>
          </a:p>
        </p:txBody>
      </p:sp>
      <p:sp>
        <p:nvSpPr>
          <p:cNvPr id="1028" name="Rectangle 4"/>
          <p:cNvSpPr>
            <a:spLocks noGrp="1" noChangeArrowheads="1"/>
          </p:cNvSpPr>
          <p:nvPr>
            <p:ph type="sldNum" sz="quarter" idx="4"/>
          </p:nvPr>
        </p:nvSpPr>
        <p:spPr bwMode="auto">
          <a:xfrm>
            <a:off x="6553489" y="6249936"/>
            <a:ext cx="1905000" cy="456441"/>
          </a:xfrm>
          <a:prstGeom prst="rect">
            <a:avLst/>
          </a:prstGeom>
          <a:noFill/>
          <a:ln w="9525">
            <a:noFill/>
            <a:miter lim="800000"/>
            <a:headEnd/>
            <a:tailEnd/>
          </a:ln>
          <a:effectLst/>
        </p:spPr>
        <p:txBody>
          <a:bodyPr vert="horz" wrap="none" lIns="90488" tIns="44450" rIns="90488" bIns="44450" numCol="1" anchor="ctr" anchorCtr="0" compatLnSpc="1">
            <a:prstTxWarp prst="textNoShape">
              <a:avLst/>
            </a:prstTxWarp>
          </a:bodyPr>
          <a:lstStyle>
            <a:lvl1pPr algn="r">
              <a:defRPr sz="1400" b="0">
                <a:solidFill>
                  <a:schemeClr val="tx1"/>
                </a:solidFill>
                <a:latin typeface="Times New Roman" pitchFamily="18" charset="0"/>
              </a:defRPr>
            </a:lvl1pPr>
          </a:lstStyle>
          <a:p>
            <a:pPr eaLnBrk="0" fontAlgn="base" hangingPunct="0">
              <a:spcBef>
                <a:spcPct val="0"/>
              </a:spcBef>
              <a:spcAft>
                <a:spcPct val="0"/>
              </a:spcAft>
            </a:pPr>
            <a:fld id="{B1B67A5A-9A04-4C99-9BAF-6B35B5421329}" type="slidenum">
              <a:rPr lang="en-US">
                <a:solidFill>
                  <a:srgbClr val="C1CEFF"/>
                </a:solidFill>
              </a:rPr>
              <a:pPr eaLnBrk="0" fontAlgn="base" hangingPunct="0">
                <a:spcBef>
                  <a:spcPct val="0"/>
                </a:spcBef>
                <a:spcAft>
                  <a:spcPct val="0"/>
                </a:spcAft>
              </a:pPr>
              <a:t>‹#›</a:t>
            </a:fld>
            <a:endParaRPr lang="en-US">
              <a:solidFill>
                <a:srgbClr val="C1CEFF"/>
              </a:solidFill>
            </a:endParaRPr>
          </a:p>
        </p:txBody>
      </p:sp>
      <p:grpSp>
        <p:nvGrpSpPr>
          <p:cNvPr id="3" name="Group 7"/>
          <p:cNvGrpSpPr>
            <a:grpSpLocks/>
          </p:cNvGrpSpPr>
          <p:nvPr/>
        </p:nvGrpSpPr>
        <p:grpSpPr bwMode="auto">
          <a:xfrm>
            <a:off x="0" y="1066"/>
            <a:ext cx="9133898" cy="6845005"/>
            <a:chOff x="0" y="0"/>
            <a:chExt cx="6329" cy="4214"/>
          </a:xfrm>
        </p:grpSpPr>
        <p:sp>
          <p:nvSpPr>
            <p:cNvPr id="2" name="Rectangle 5"/>
            <p:cNvSpPr>
              <a:spLocks noChangeArrowheads="1"/>
            </p:cNvSpPr>
            <p:nvPr/>
          </p:nvSpPr>
          <p:spPr bwMode="auto">
            <a:xfrm>
              <a:off x="0" y="0"/>
              <a:ext cx="6328" cy="4214"/>
            </a:xfrm>
            <a:prstGeom prst="rect">
              <a:avLst/>
            </a:prstGeom>
            <a:gradFill rotWithShape="0">
              <a:gsLst>
                <a:gs pos="0">
                  <a:srgbClr val="063DE8"/>
                </a:gs>
                <a:gs pos="100000">
                  <a:srgbClr val="063DE8">
                    <a:gamma/>
                    <a:shade val="29804"/>
                    <a:invGamma/>
                  </a:srgbClr>
                </a:gs>
              </a:gsLst>
              <a:lin ang="0" scaled="1"/>
            </a:gradFill>
            <a:ln w="9525">
              <a:noFill/>
              <a:miter lim="800000"/>
              <a:headEnd/>
              <a:tailEnd/>
            </a:ln>
            <a:effectLst/>
          </p:spPr>
          <p:txBody>
            <a:bodyPr wrap="none" anchor="ctr"/>
            <a:lstStyle/>
            <a:p>
              <a:pPr eaLnBrk="0" fontAlgn="base" hangingPunct="0">
                <a:spcBef>
                  <a:spcPct val="0"/>
                </a:spcBef>
                <a:spcAft>
                  <a:spcPct val="0"/>
                </a:spcAft>
                <a:defRPr/>
              </a:pPr>
              <a:endParaRPr lang="en-US" sz="2000" b="1">
                <a:solidFill>
                  <a:srgbClr val="000000"/>
                </a:solidFill>
              </a:endParaRPr>
            </a:p>
          </p:txBody>
        </p:sp>
        <p:sp useBgFill="1">
          <p:nvSpPr>
            <p:cNvPr id="1030" name="Freeform 6"/>
            <p:cNvSpPr>
              <a:spLocks/>
            </p:cNvSpPr>
            <p:nvPr/>
          </p:nvSpPr>
          <p:spPr bwMode="auto">
            <a:xfrm>
              <a:off x="0" y="71"/>
              <a:ext cx="6329" cy="4072"/>
            </a:xfrm>
            <a:custGeom>
              <a:avLst/>
              <a:gdLst/>
              <a:ahLst/>
              <a:cxnLst>
                <a:cxn ang="0">
                  <a:pos x="1" y="3858"/>
                </a:cxn>
                <a:cxn ang="0">
                  <a:pos x="1" y="3906"/>
                </a:cxn>
                <a:cxn ang="0">
                  <a:pos x="6328" y="4012"/>
                </a:cxn>
                <a:cxn ang="0">
                  <a:pos x="6328" y="4071"/>
                </a:cxn>
                <a:cxn ang="0">
                  <a:pos x="1" y="59"/>
                </a:cxn>
                <a:cxn ang="0">
                  <a:pos x="1" y="105"/>
                </a:cxn>
                <a:cxn ang="0">
                  <a:pos x="6328" y="211"/>
                </a:cxn>
                <a:cxn ang="0">
                  <a:pos x="6328" y="270"/>
                </a:cxn>
                <a:cxn ang="0">
                  <a:pos x="1" y="375"/>
                </a:cxn>
                <a:cxn ang="0">
                  <a:pos x="1" y="422"/>
                </a:cxn>
                <a:cxn ang="0">
                  <a:pos x="6328" y="527"/>
                </a:cxn>
                <a:cxn ang="0">
                  <a:pos x="6328" y="586"/>
                </a:cxn>
                <a:cxn ang="0">
                  <a:pos x="1" y="692"/>
                </a:cxn>
                <a:cxn ang="0">
                  <a:pos x="1" y="738"/>
                </a:cxn>
                <a:cxn ang="0">
                  <a:pos x="6328" y="845"/>
                </a:cxn>
                <a:cxn ang="0">
                  <a:pos x="6328" y="904"/>
                </a:cxn>
                <a:cxn ang="0">
                  <a:pos x="1" y="1008"/>
                </a:cxn>
                <a:cxn ang="0">
                  <a:pos x="1" y="1055"/>
                </a:cxn>
                <a:cxn ang="0">
                  <a:pos x="6328" y="1161"/>
                </a:cxn>
                <a:cxn ang="0">
                  <a:pos x="6328" y="1219"/>
                </a:cxn>
                <a:cxn ang="0">
                  <a:pos x="1" y="1326"/>
                </a:cxn>
                <a:cxn ang="0">
                  <a:pos x="1" y="1372"/>
                </a:cxn>
                <a:cxn ang="0">
                  <a:pos x="6328" y="1477"/>
                </a:cxn>
                <a:cxn ang="0">
                  <a:pos x="6328" y="1536"/>
                </a:cxn>
                <a:cxn ang="0">
                  <a:pos x="1" y="1642"/>
                </a:cxn>
                <a:cxn ang="0">
                  <a:pos x="1" y="1689"/>
                </a:cxn>
                <a:cxn ang="0">
                  <a:pos x="6328" y="1794"/>
                </a:cxn>
                <a:cxn ang="0">
                  <a:pos x="6328" y="1853"/>
                </a:cxn>
                <a:cxn ang="0">
                  <a:pos x="1" y="1959"/>
                </a:cxn>
                <a:cxn ang="0">
                  <a:pos x="1" y="2005"/>
                </a:cxn>
                <a:cxn ang="0">
                  <a:pos x="6328" y="2112"/>
                </a:cxn>
                <a:cxn ang="0">
                  <a:pos x="6328" y="2169"/>
                </a:cxn>
                <a:cxn ang="0">
                  <a:pos x="1" y="2275"/>
                </a:cxn>
                <a:cxn ang="0">
                  <a:pos x="1" y="2322"/>
                </a:cxn>
                <a:cxn ang="0">
                  <a:pos x="6328" y="2427"/>
                </a:cxn>
                <a:cxn ang="0">
                  <a:pos x="6328" y="2487"/>
                </a:cxn>
                <a:cxn ang="0">
                  <a:pos x="1" y="2592"/>
                </a:cxn>
                <a:cxn ang="0">
                  <a:pos x="1" y="2639"/>
                </a:cxn>
                <a:cxn ang="0">
                  <a:pos x="6328" y="2744"/>
                </a:cxn>
                <a:cxn ang="0">
                  <a:pos x="6328" y="2803"/>
                </a:cxn>
                <a:cxn ang="0">
                  <a:pos x="1" y="2909"/>
                </a:cxn>
                <a:cxn ang="0">
                  <a:pos x="1" y="2955"/>
                </a:cxn>
                <a:cxn ang="0">
                  <a:pos x="6328" y="3061"/>
                </a:cxn>
                <a:cxn ang="0">
                  <a:pos x="6328" y="3119"/>
                </a:cxn>
                <a:cxn ang="0">
                  <a:pos x="1" y="3226"/>
                </a:cxn>
                <a:cxn ang="0">
                  <a:pos x="1" y="3272"/>
                </a:cxn>
                <a:cxn ang="0">
                  <a:pos x="6328" y="3378"/>
                </a:cxn>
                <a:cxn ang="0">
                  <a:pos x="6328" y="3436"/>
                </a:cxn>
                <a:cxn ang="0">
                  <a:pos x="1" y="3542"/>
                </a:cxn>
                <a:cxn ang="0">
                  <a:pos x="1" y="3589"/>
                </a:cxn>
                <a:cxn ang="0">
                  <a:pos x="6328" y="3695"/>
                </a:cxn>
                <a:cxn ang="0">
                  <a:pos x="6328" y="3754"/>
                </a:cxn>
              </a:cxnLst>
              <a:rect l="0" t="0" r="r" b="b"/>
              <a:pathLst>
                <a:path w="6329" h="4072">
                  <a:moveTo>
                    <a:pt x="6328" y="3801"/>
                  </a:moveTo>
                  <a:lnTo>
                    <a:pt x="1" y="3800"/>
                  </a:lnTo>
                  <a:lnTo>
                    <a:pt x="1" y="3858"/>
                  </a:lnTo>
                  <a:lnTo>
                    <a:pt x="6328" y="3858"/>
                  </a:lnTo>
                  <a:lnTo>
                    <a:pt x="6328" y="3905"/>
                  </a:lnTo>
                  <a:lnTo>
                    <a:pt x="1" y="3906"/>
                  </a:lnTo>
                  <a:lnTo>
                    <a:pt x="1" y="3964"/>
                  </a:lnTo>
                  <a:lnTo>
                    <a:pt x="6328" y="3964"/>
                  </a:lnTo>
                  <a:lnTo>
                    <a:pt x="6328" y="4012"/>
                  </a:lnTo>
                  <a:lnTo>
                    <a:pt x="1" y="4011"/>
                  </a:lnTo>
                  <a:lnTo>
                    <a:pt x="1" y="4071"/>
                  </a:lnTo>
                  <a:lnTo>
                    <a:pt x="6328" y="4071"/>
                  </a:lnTo>
                  <a:lnTo>
                    <a:pt x="6328" y="0"/>
                  </a:lnTo>
                  <a:lnTo>
                    <a:pt x="1" y="0"/>
                  </a:lnTo>
                  <a:lnTo>
                    <a:pt x="1" y="59"/>
                  </a:lnTo>
                  <a:lnTo>
                    <a:pt x="6328" y="58"/>
                  </a:lnTo>
                  <a:lnTo>
                    <a:pt x="6328" y="105"/>
                  </a:lnTo>
                  <a:lnTo>
                    <a:pt x="1" y="105"/>
                  </a:lnTo>
                  <a:lnTo>
                    <a:pt x="1" y="164"/>
                  </a:lnTo>
                  <a:lnTo>
                    <a:pt x="6328" y="165"/>
                  </a:lnTo>
                  <a:lnTo>
                    <a:pt x="6328" y="211"/>
                  </a:lnTo>
                  <a:lnTo>
                    <a:pt x="1" y="211"/>
                  </a:lnTo>
                  <a:lnTo>
                    <a:pt x="1" y="269"/>
                  </a:lnTo>
                  <a:lnTo>
                    <a:pt x="6328" y="270"/>
                  </a:lnTo>
                  <a:lnTo>
                    <a:pt x="6328" y="316"/>
                  </a:lnTo>
                  <a:lnTo>
                    <a:pt x="1" y="316"/>
                  </a:lnTo>
                  <a:lnTo>
                    <a:pt x="1" y="375"/>
                  </a:lnTo>
                  <a:lnTo>
                    <a:pt x="6328" y="375"/>
                  </a:lnTo>
                  <a:lnTo>
                    <a:pt x="6328" y="422"/>
                  </a:lnTo>
                  <a:lnTo>
                    <a:pt x="1" y="422"/>
                  </a:lnTo>
                  <a:lnTo>
                    <a:pt x="1" y="480"/>
                  </a:lnTo>
                  <a:lnTo>
                    <a:pt x="6328" y="481"/>
                  </a:lnTo>
                  <a:lnTo>
                    <a:pt x="6328" y="527"/>
                  </a:lnTo>
                  <a:lnTo>
                    <a:pt x="1" y="527"/>
                  </a:lnTo>
                  <a:lnTo>
                    <a:pt x="1" y="586"/>
                  </a:lnTo>
                  <a:lnTo>
                    <a:pt x="6328" y="586"/>
                  </a:lnTo>
                  <a:lnTo>
                    <a:pt x="6328" y="633"/>
                  </a:lnTo>
                  <a:lnTo>
                    <a:pt x="1" y="633"/>
                  </a:lnTo>
                  <a:lnTo>
                    <a:pt x="1" y="692"/>
                  </a:lnTo>
                  <a:lnTo>
                    <a:pt x="6328" y="692"/>
                  </a:lnTo>
                  <a:lnTo>
                    <a:pt x="6328" y="738"/>
                  </a:lnTo>
                  <a:lnTo>
                    <a:pt x="1" y="738"/>
                  </a:lnTo>
                  <a:lnTo>
                    <a:pt x="1" y="797"/>
                  </a:lnTo>
                  <a:lnTo>
                    <a:pt x="6328" y="798"/>
                  </a:lnTo>
                  <a:lnTo>
                    <a:pt x="6328" y="845"/>
                  </a:lnTo>
                  <a:lnTo>
                    <a:pt x="1" y="844"/>
                  </a:lnTo>
                  <a:lnTo>
                    <a:pt x="1" y="904"/>
                  </a:lnTo>
                  <a:lnTo>
                    <a:pt x="6328" y="904"/>
                  </a:lnTo>
                  <a:lnTo>
                    <a:pt x="6328" y="951"/>
                  </a:lnTo>
                  <a:lnTo>
                    <a:pt x="1" y="950"/>
                  </a:lnTo>
                  <a:lnTo>
                    <a:pt x="1" y="1008"/>
                  </a:lnTo>
                  <a:lnTo>
                    <a:pt x="6328" y="1009"/>
                  </a:lnTo>
                  <a:lnTo>
                    <a:pt x="6328" y="1055"/>
                  </a:lnTo>
                  <a:lnTo>
                    <a:pt x="1" y="1055"/>
                  </a:lnTo>
                  <a:lnTo>
                    <a:pt x="1" y="1114"/>
                  </a:lnTo>
                  <a:lnTo>
                    <a:pt x="6328" y="1114"/>
                  </a:lnTo>
                  <a:lnTo>
                    <a:pt x="6328" y="1161"/>
                  </a:lnTo>
                  <a:lnTo>
                    <a:pt x="1" y="1161"/>
                  </a:lnTo>
                  <a:lnTo>
                    <a:pt x="1" y="1219"/>
                  </a:lnTo>
                  <a:lnTo>
                    <a:pt x="6328" y="1219"/>
                  </a:lnTo>
                  <a:lnTo>
                    <a:pt x="6328" y="1266"/>
                  </a:lnTo>
                  <a:lnTo>
                    <a:pt x="1" y="1267"/>
                  </a:lnTo>
                  <a:lnTo>
                    <a:pt x="1" y="1326"/>
                  </a:lnTo>
                  <a:lnTo>
                    <a:pt x="6328" y="1325"/>
                  </a:lnTo>
                  <a:lnTo>
                    <a:pt x="6328" y="1372"/>
                  </a:lnTo>
                  <a:lnTo>
                    <a:pt x="1" y="1372"/>
                  </a:lnTo>
                  <a:lnTo>
                    <a:pt x="1" y="1431"/>
                  </a:lnTo>
                  <a:lnTo>
                    <a:pt x="6328" y="1430"/>
                  </a:lnTo>
                  <a:lnTo>
                    <a:pt x="6328" y="1477"/>
                  </a:lnTo>
                  <a:lnTo>
                    <a:pt x="1" y="1477"/>
                  </a:lnTo>
                  <a:lnTo>
                    <a:pt x="1" y="1536"/>
                  </a:lnTo>
                  <a:lnTo>
                    <a:pt x="6328" y="1536"/>
                  </a:lnTo>
                  <a:lnTo>
                    <a:pt x="6328" y="1583"/>
                  </a:lnTo>
                  <a:lnTo>
                    <a:pt x="1" y="1583"/>
                  </a:lnTo>
                  <a:lnTo>
                    <a:pt x="1" y="1642"/>
                  </a:lnTo>
                  <a:lnTo>
                    <a:pt x="6328" y="1643"/>
                  </a:lnTo>
                  <a:lnTo>
                    <a:pt x="6328" y="1689"/>
                  </a:lnTo>
                  <a:lnTo>
                    <a:pt x="1" y="1689"/>
                  </a:lnTo>
                  <a:lnTo>
                    <a:pt x="1" y="1748"/>
                  </a:lnTo>
                  <a:lnTo>
                    <a:pt x="6328" y="1748"/>
                  </a:lnTo>
                  <a:lnTo>
                    <a:pt x="6328" y="1794"/>
                  </a:lnTo>
                  <a:lnTo>
                    <a:pt x="1" y="1794"/>
                  </a:lnTo>
                  <a:lnTo>
                    <a:pt x="1" y="1853"/>
                  </a:lnTo>
                  <a:lnTo>
                    <a:pt x="6328" y="1853"/>
                  </a:lnTo>
                  <a:lnTo>
                    <a:pt x="6328" y="1900"/>
                  </a:lnTo>
                  <a:lnTo>
                    <a:pt x="1" y="1900"/>
                  </a:lnTo>
                  <a:lnTo>
                    <a:pt x="1" y="1959"/>
                  </a:lnTo>
                  <a:lnTo>
                    <a:pt x="6328" y="1958"/>
                  </a:lnTo>
                  <a:lnTo>
                    <a:pt x="6328" y="2005"/>
                  </a:lnTo>
                  <a:lnTo>
                    <a:pt x="1" y="2005"/>
                  </a:lnTo>
                  <a:lnTo>
                    <a:pt x="1" y="2065"/>
                  </a:lnTo>
                  <a:lnTo>
                    <a:pt x="6328" y="2064"/>
                  </a:lnTo>
                  <a:lnTo>
                    <a:pt x="6328" y="2112"/>
                  </a:lnTo>
                  <a:lnTo>
                    <a:pt x="1" y="2111"/>
                  </a:lnTo>
                  <a:lnTo>
                    <a:pt x="1" y="2169"/>
                  </a:lnTo>
                  <a:lnTo>
                    <a:pt x="6328" y="2169"/>
                  </a:lnTo>
                  <a:lnTo>
                    <a:pt x="6328" y="2216"/>
                  </a:lnTo>
                  <a:lnTo>
                    <a:pt x="1" y="2216"/>
                  </a:lnTo>
                  <a:lnTo>
                    <a:pt x="1" y="2275"/>
                  </a:lnTo>
                  <a:lnTo>
                    <a:pt x="6328" y="2275"/>
                  </a:lnTo>
                  <a:lnTo>
                    <a:pt x="6328" y="2322"/>
                  </a:lnTo>
                  <a:lnTo>
                    <a:pt x="1" y="2322"/>
                  </a:lnTo>
                  <a:lnTo>
                    <a:pt x="1" y="2381"/>
                  </a:lnTo>
                  <a:lnTo>
                    <a:pt x="6328" y="2381"/>
                  </a:lnTo>
                  <a:lnTo>
                    <a:pt x="6328" y="2427"/>
                  </a:lnTo>
                  <a:lnTo>
                    <a:pt x="1" y="2427"/>
                  </a:lnTo>
                  <a:lnTo>
                    <a:pt x="1" y="2487"/>
                  </a:lnTo>
                  <a:lnTo>
                    <a:pt x="6328" y="2487"/>
                  </a:lnTo>
                  <a:lnTo>
                    <a:pt x="6328" y="2533"/>
                  </a:lnTo>
                  <a:lnTo>
                    <a:pt x="1" y="2533"/>
                  </a:lnTo>
                  <a:lnTo>
                    <a:pt x="1" y="2592"/>
                  </a:lnTo>
                  <a:lnTo>
                    <a:pt x="6328" y="2592"/>
                  </a:lnTo>
                  <a:lnTo>
                    <a:pt x="6328" y="2639"/>
                  </a:lnTo>
                  <a:lnTo>
                    <a:pt x="1" y="2639"/>
                  </a:lnTo>
                  <a:lnTo>
                    <a:pt x="1" y="2698"/>
                  </a:lnTo>
                  <a:lnTo>
                    <a:pt x="6328" y="2697"/>
                  </a:lnTo>
                  <a:lnTo>
                    <a:pt x="6328" y="2744"/>
                  </a:lnTo>
                  <a:lnTo>
                    <a:pt x="1" y="2744"/>
                  </a:lnTo>
                  <a:lnTo>
                    <a:pt x="1" y="2803"/>
                  </a:lnTo>
                  <a:lnTo>
                    <a:pt x="6328" y="2803"/>
                  </a:lnTo>
                  <a:lnTo>
                    <a:pt x="6328" y="2851"/>
                  </a:lnTo>
                  <a:lnTo>
                    <a:pt x="0" y="2851"/>
                  </a:lnTo>
                  <a:lnTo>
                    <a:pt x="1" y="2909"/>
                  </a:lnTo>
                  <a:lnTo>
                    <a:pt x="6328" y="2908"/>
                  </a:lnTo>
                  <a:lnTo>
                    <a:pt x="6328" y="2955"/>
                  </a:lnTo>
                  <a:lnTo>
                    <a:pt x="1" y="2955"/>
                  </a:lnTo>
                  <a:lnTo>
                    <a:pt x="1" y="3014"/>
                  </a:lnTo>
                  <a:lnTo>
                    <a:pt x="6328" y="3014"/>
                  </a:lnTo>
                  <a:lnTo>
                    <a:pt x="6328" y="3061"/>
                  </a:lnTo>
                  <a:lnTo>
                    <a:pt x="1" y="3061"/>
                  </a:lnTo>
                  <a:lnTo>
                    <a:pt x="1" y="3119"/>
                  </a:lnTo>
                  <a:lnTo>
                    <a:pt x="6328" y="3119"/>
                  </a:lnTo>
                  <a:lnTo>
                    <a:pt x="6328" y="3166"/>
                  </a:lnTo>
                  <a:lnTo>
                    <a:pt x="1" y="3166"/>
                  </a:lnTo>
                  <a:lnTo>
                    <a:pt x="1" y="3226"/>
                  </a:lnTo>
                  <a:lnTo>
                    <a:pt x="6328" y="3225"/>
                  </a:lnTo>
                  <a:lnTo>
                    <a:pt x="6328" y="3272"/>
                  </a:lnTo>
                  <a:lnTo>
                    <a:pt x="1" y="3272"/>
                  </a:lnTo>
                  <a:lnTo>
                    <a:pt x="1" y="3331"/>
                  </a:lnTo>
                  <a:lnTo>
                    <a:pt x="6328" y="3332"/>
                  </a:lnTo>
                  <a:lnTo>
                    <a:pt x="6328" y="3378"/>
                  </a:lnTo>
                  <a:lnTo>
                    <a:pt x="1" y="3378"/>
                  </a:lnTo>
                  <a:lnTo>
                    <a:pt x="1" y="3437"/>
                  </a:lnTo>
                  <a:lnTo>
                    <a:pt x="6328" y="3436"/>
                  </a:lnTo>
                  <a:lnTo>
                    <a:pt x="6328" y="3484"/>
                  </a:lnTo>
                  <a:lnTo>
                    <a:pt x="1" y="3484"/>
                  </a:lnTo>
                  <a:lnTo>
                    <a:pt x="1" y="3542"/>
                  </a:lnTo>
                  <a:lnTo>
                    <a:pt x="6328" y="3543"/>
                  </a:lnTo>
                  <a:lnTo>
                    <a:pt x="6328" y="3590"/>
                  </a:lnTo>
                  <a:lnTo>
                    <a:pt x="1" y="3589"/>
                  </a:lnTo>
                  <a:lnTo>
                    <a:pt x="1" y="3648"/>
                  </a:lnTo>
                  <a:lnTo>
                    <a:pt x="6328" y="3648"/>
                  </a:lnTo>
                  <a:lnTo>
                    <a:pt x="6328" y="3695"/>
                  </a:lnTo>
                  <a:lnTo>
                    <a:pt x="1" y="3695"/>
                  </a:lnTo>
                  <a:lnTo>
                    <a:pt x="1" y="3754"/>
                  </a:lnTo>
                  <a:lnTo>
                    <a:pt x="6328" y="3754"/>
                  </a:lnTo>
                  <a:lnTo>
                    <a:pt x="6328" y="3801"/>
                  </a:lnTo>
                </a:path>
              </a:pathLst>
            </a:custGeom>
            <a:ln w="9525" cap="rnd">
              <a:noFill/>
              <a:round/>
              <a:headEnd/>
              <a:tailEnd/>
            </a:ln>
            <a:effectLst/>
          </p:spPr>
          <p:txBody>
            <a:bodyPr/>
            <a:lstStyle/>
            <a:p>
              <a:pPr eaLnBrk="0" fontAlgn="base" hangingPunct="0">
                <a:spcBef>
                  <a:spcPct val="0"/>
                </a:spcBef>
                <a:spcAft>
                  <a:spcPct val="0"/>
                </a:spcAft>
                <a:defRPr/>
              </a:pPr>
              <a:endParaRPr lang="en-US" sz="2000" b="1">
                <a:solidFill>
                  <a:srgbClr val="000000"/>
                </a:solidFill>
              </a:endParaRPr>
            </a:p>
          </p:txBody>
        </p:sp>
      </p:grpSp>
      <p:sp>
        <p:nvSpPr>
          <p:cNvPr id="1032" name="Rectangle 8"/>
          <p:cNvSpPr>
            <a:spLocks noGrp="1" noChangeArrowheads="1"/>
          </p:cNvSpPr>
          <p:nvPr>
            <p:ph type="title"/>
          </p:nvPr>
        </p:nvSpPr>
        <p:spPr bwMode="auto">
          <a:xfrm>
            <a:off x="685701" y="609131"/>
            <a:ext cx="7772977" cy="1143541"/>
          </a:xfrm>
          <a:prstGeom prst="rect">
            <a:avLst/>
          </a:prstGeom>
          <a:noFill/>
          <a:ln w="9525">
            <a:noFill/>
            <a:miter lim="800000"/>
            <a:headEnd/>
            <a:tailEnd/>
          </a:ln>
          <a:effectLst/>
        </p:spPr>
        <p:txBody>
          <a:bodyPr vert="horz" wrap="square" lIns="90488" tIns="44450" rIns="90488" bIns="44450" numCol="1" anchor="ctr" anchorCtr="0" compatLnSpc="1">
            <a:prstTxWarp prst="textNoShape">
              <a:avLst/>
            </a:prstTxWarp>
          </a:bodyPr>
          <a:lstStyle/>
          <a:p>
            <a:pPr lvl="0"/>
            <a:r>
              <a:rPr lang="en-US" smtClean="0"/>
              <a:t>Click to edit Master title style</a:t>
            </a:r>
          </a:p>
        </p:txBody>
      </p:sp>
      <p:sp>
        <p:nvSpPr>
          <p:cNvPr id="1033" name="Rectangle 9"/>
          <p:cNvSpPr>
            <a:spLocks noGrp="1" noChangeArrowheads="1"/>
          </p:cNvSpPr>
          <p:nvPr>
            <p:ph type="body" idx="1"/>
          </p:nvPr>
        </p:nvSpPr>
        <p:spPr bwMode="auto">
          <a:xfrm>
            <a:off x="685701" y="1981705"/>
            <a:ext cx="7772977" cy="4114476"/>
          </a:xfrm>
          <a:prstGeom prst="rect">
            <a:avLst/>
          </a:prstGeom>
          <a:noFill/>
          <a:ln w="9525">
            <a:noFill/>
            <a:miter lim="800000"/>
            <a:headEnd/>
            <a:tailEnd/>
          </a:ln>
          <a:effectLst/>
        </p:spPr>
        <p:txBody>
          <a:bodyPr vert="horz" wrap="square" lIns="90488" tIns="44450" rIns="90488" bIns="4445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3679" r:id="rId1"/>
  </p:sldLayoutIdLst>
  <p:txStyles>
    <p:titleStyle>
      <a:lvl1pPr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mj-lt"/>
          <a:ea typeface="+mj-ea"/>
          <a:cs typeface="+mj-cs"/>
        </a:defRPr>
      </a:lvl1pPr>
      <a:lvl2pPr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Arial" charset="0"/>
        </a:defRPr>
      </a:lvl2pPr>
      <a:lvl3pPr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Arial" charset="0"/>
        </a:defRPr>
      </a:lvl3pPr>
      <a:lvl4pPr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Arial" charset="0"/>
        </a:defRPr>
      </a:lvl4pPr>
      <a:lvl5pPr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Arial" charset="0"/>
        </a:defRPr>
      </a:lvl5pPr>
      <a:lvl6pPr marL="457200"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Arial" charset="0"/>
        </a:defRPr>
      </a:lvl6pPr>
      <a:lvl7pPr marL="914400"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Arial" charset="0"/>
        </a:defRPr>
      </a:lvl7pPr>
      <a:lvl8pPr marL="1371600"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Arial" charset="0"/>
        </a:defRPr>
      </a:lvl8pPr>
      <a:lvl9pPr marL="1828800"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Arial" charset="0"/>
        </a:defRPr>
      </a:lvl9pPr>
    </p:titleStyle>
    <p:bodyStyle>
      <a:lvl1pPr marL="334963" indent="-334963" algn="l" defTabSz="873125" rtl="0" eaLnBrk="0" fontAlgn="base" hangingPunct="0">
        <a:spcBef>
          <a:spcPct val="20000"/>
        </a:spcBef>
        <a:spcAft>
          <a:spcPct val="0"/>
        </a:spcAft>
        <a:buClr>
          <a:schemeClr val="tx2"/>
        </a:buClr>
        <a:buSzPct val="75000"/>
        <a:buFont typeface="Monotype Sorts" pitchFamily="2" charset="2"/>
        <a:buChar char="n"/>
        <a:defRPr sz="3100">
          <a:solidFill>
            <a:schemeClr val="tx1"/>
          </a:solidFill>
          <a:effectLst>
            <a:outerShdw blurRad="38100" dist="38100" dir="2700000" algn="tl">
              <a:srgbClr val="000000"/>
            </a:outerShdw>
          </a:effectLst>
          <a:latin typeface="+mn-lt"/>
          <a:ea typeface="+mn-ea"/>
          <a:cs typeface="+mn-cs"/>
        </a:defRPr>
      </a:lvl1pPr>
      <a:lvl2pPr marL="727075" indent="-277813" algn="l" defTabSz="873125" rtl="0" eaLnBrk="0" fontAlgn="base" hangingPunct="0">
        <a:spcBef>
          <a:spcPct val="20000"/>
        </a:spcBef>
        <a:spcAft>
          <a:spcPct val="0"/>
        </a:spcAft>
        <a:buClr>
          <a:schemeClr val="tx2"/>
        </a:buClr>
        <a:buSzPct val="100000"/>
        <a:buChar char="-"/>
        <a:defRPr sz="2700">
          <a:solidFill>
            <a:schemeClr val="tx1"/>
          </a:solidFill>
          <a:effectLst>
            <a:outerShdw blurRad="38100" dist="38100" dir="2700000" algn="tl">
              <a:srgbClr val="000000"/>
            </a:outerShdw>
          </a:effectLst>
          <a:latin typeface="+mn-lt"/>
        </a:defRPr>
      </a:lvl2pPr>
      <a:lvl3pPr marL="1117600" indent="-223838" algn="l" defTabSz="873125"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defRPr>
      </a:lvl3pPr>
      <a:lvl4pPr marL="1565275" indent="-223838" algn="l" defTabSz="873125"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4pPr>
      <a:lvl5pPr marL="2011363" indent="-223838" algn="l" defTabSz="873125"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5pPr>
      <a:lvl6pPr marL="2468563" indent="-223838" algn="l" defTabSz="873125"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6pPr>
      <a:lvl7pPr marL="2925763" indent="-223838" algn="l" defTabSz="873125"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7pPr>
      <a:lvl8pPr marL="3382963" indent="-223838" algn="l" defTabSz="873125"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8pPr>
      <a:lvl9pPr marL="3840163" indent="-223838" algn="l" defTabSz="873125"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29804"/>
                <a:invGamma/>
              </a:schemeClr>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dt" sz="half" idx="2"/>
          </p:nvPr>
        </p:nvSpPr>
        <p:spPr bwMode="auto">
          <a:xfrm>
            <a:off x="685512" y="6249926"/>
            <a:ext cx="1905000" cy="456441"/>
          </a:xfrm>
          <a:prstGeom prst="rect">
            <a:avLst/>
          </a:prstGeom>
          <a:noFill/>
          <a:ln w="9525">
            <a:noFill/>
            <a:miter lim="800000"/>
            <a:headEnd/>
            <a:tailEnd/>
          </a:ln>
          <a:effectLst/>
        </p:spPr>
        <p:txBody>
          <a:bodyPr vert="horz" wrap="none" lIns="90488" tIns="44450" rIns="90488" bIns="44450" numCol="1" anchor="ctr" anchorCtr="0" compatLnSpc="1">
            <a:prstTxWarp prst="textNoShape">
              <a:avLst/>
            </a:prstTxWarp>
          </a:bodyPr>
          <a:lstStyle>
            <a:lvl1pPr>
              <a:defRPr sz="1400" b="0">
                <a:solidFill>
                  <a:schemeClr val="tx1"/>
                </a:solidFill>
                <a:latin typeface="Times New Roman" pitchFamily="18" charset="0"/>
              </a:defRPr>
            </a:lvl1pPr>
          </a:lstStyle>
          <a:p>
            <a:pPr eaLnBrk="0" fontAlgn="base" hangingPunct="0">
              <a:spcBef>
                <a:spcPct val="0"/>
              </a:spcBef>
              <a:spcAft>
                <a:spcPct val="0"/>
              </a:spcAft>
            </a:pPr>
            <a:endParaRPr lang="en-US">
              <a:solidFill>
                <a:srgbClr val="C1CEFF"/>
              </a:solidFill>
            </a:endParaRPr>
          </a:p>
        </p:txBody>
      </p:sp>
      <p:sp>
        <p:nvSpPr>
          <p:cNvPr id="1027" name="Rectangle 3"/>
          <p:cNvSpPr>
            <a:spLocks noGrp="1" noChangeArrowheads="1"/>
          </p:cNvSpPr>
          <p:nvPr>
            <p:ph type="ftr" sz="quarter" idx="3"/>
          </p:nvPr>
        </p:nvSpPr>
        <p:spPr bwMode="auto">
          <a:xfrm>
            <a:off x="3124678" y="6249926"/>
            <a:ext cx="2895023" cy="456441"/>
          </a:xfrm>
          <a:prstGeom prst="rect">
            <a:avLst/>
          </a:prstGeom>
          <a:noFill/>
          <a:ln w="9525">
            <a:noFill/>
            <a:miter lim="800000"/>
            <a:headEnd/>
            <a:tailEnd/>
          </a:ln>
          <a:effectLst/>
        </p:spPr>
        <p:txBody>
          <a:bodyPr vert="horz" wrap="none" lIns="90488" tIns="44450" rIns="90488" bIns="44450" numCol="1" anchor="ctr" anchorCtr="0" compatLnSpc="1">
            <a:prstTxWarp prst="textNoShape">
              <a:avLst/>
            </a:prstTxWarp>
          </a:bodyPr>
          <a:lstStyle>
            <a:lvl1pPr algn="ctr">
              <a:defRPr sz="1400" b="0">
                <a:solidFill>
                  <a:schemeClr val="tx1"/>
                </a:solidFill>
                <a:latin typeface="Times New Roman" pitchFamily="18" charset="0"/>
              </a:defRPr>
            </a:lvl1pPr>
          </a:lstStyle>
          <a:p>
            <a:pPr eaLnBrk="0" fontAlgn="base" hangingPunct="0">
              <a:spcBef>
                <a:spcPct val="0"/>
              </a:spcBef>
              <a:spcAft>
                <a:spcPct val="0"/>
              </a:spcAft>
            </a:pPr>
            <a:endParaRPr lang="en-US">
              <a:solidFill>
                <a:srgbClr val="C1CEFF"/>
              </a:solidFill>
            </a:endParaRPr>
          </a:p>
        </p:txBody>
      </p:sp>
      <p:sp>
        <p:nvSpPr>
          <p:cNvPr id="1028" name="Rectangle 4"/>
          <p:cNvSpPr>
            <a:spLocks noGrp="1" noChangeArrowheads="1"/>
          </p:cNvSpPr>
          <p:nvPr>
            <p:ph type="sldNum" sz="quarter" idx="4"/>
          </p:nvPr>
        </p:nvSpPr>
        <p:spPr bwMode="auto">
          <a:xfrm>
            <a:off x="6553489" y="6249926"/>
            <a:ext cx="1905000" cy="456441"/>
          </a:xfrm>
          <a:prstGeom prst="rect">
            <a:avLst/>
          </a:prstGeom>
          <a:noFill/>
          <a:ln w="9525">
            <a:noFill/>
            <a:miter lim="800000"/>
            <a:headEnd/>
            <a:tailEnd/>
          </a:ln>
          <a:effectLst/>
        </p:spPr>
        <p:txBody>
          <a:bodyPr vert="horz" wrap="none" lIns="90488" tIns="44450" rIns="90488" bIns="44450" numCol="1" anchor="ctr" anchorCtr="0" compatLnSpc="1">
            <a:prstTxWarp prst="textNoShape">
              <a:avLst/>
            </a:prstTxWarp>
          </a:bodyPr>
          <a:lstStyle>
            <a:lvl1pPr algn="r">
              <a:defRPr sz="1400" b="0">
                <a:solidFill>
                  <a:schemeClr val="tx1"/>
                </a:solidFill>
                <a:latin typeface="Times New Roman" pitchFamily="18" charset="0"/>
              </a:defRPr>
            </a:lvl1pPr>
          </a:lstStyle>
          <a:p>
            <a:pPr eaLnBrk="0" fontAlgn="base" hangingPunct="0">
              <a:spcBef>
                <a:spcPct val="0"/>
              </a:spcBef>
              <a:spcAft>
                <a:spcPct val="0"/>
              </a:spcAft>
            </a:pPr>
            <a:fld id="{B1B67A5A-9A04-4C99-9BAF-6B35B5421329}" type="slidenum">
              <a:rPr lang="en-US">
                <a:solidFill>
                  <a:srgbClr val="C1CEFF"/>
                </a:solidFill>
              </a:rPr>
              <a:pPr eaLnBrk="0" fontAlgn="base" hangingPunct="0">
                <a:spcBef>
                  <a:spcPct val="0"/>
                </a:spcBef>
                <a:spcAft>
                  <a:spcPct val="0"/>
                </a:spcAft>
              </a:pPr>
              <a:t>‹#›</a:t>
            </a:fld>
            <a:endParaRPr lang="en-US">
              <a:solidFill>
                <a:srgbClr val="C1CEFF"/>
              </a:solidFill>
            </a:endParaRPr>
          </a:p>
        </p:txBody>
      </p:sp>
      <p:grpSp>
        <p:nvGrpSpPr>
          <p:cNvPr id="3" name="Group 7"/>
          <p:cNvGrpSpPr>
            <a:grpSpLocks/>
          </p:cNvGrpSpPr>
          <p:nvPr/>
        </p:nvGrpSpPr>
        <p:grpSpPr bwMode="auto">
          <a:xfrm>
            <a:off x="0" y="1057"/>
            <a:ext cx="9133898" cy="6845005"/>
            <a:chOff x="0" y="0"/>
            <a:chExt cx="6329" cy="4214"/>
          </a:xfrm>
        </p:grpSpPr>
        <p:sp>
          <p:nvSpPr>
            <p:cNvPr id="2" name="Rectangle 5"/>
            <p:cNvSpPr>
              <a:spLocks noChangeArrowheads="1"/>
            </p:cNvSpPr>
            <p:nvPr/>
          </p:nvSpPr>
          <p:spPr bwMode="auto">
            <a:xfrm>
              <a:off x="0" y="0"/>
              <a:ext cx="6328" cy="4214"/>
            </a:xfrm>
            <a:prstGeom prst="rect">
              <a:avLst/>
            </a:prstGeom>
            <a:gradFill rotWithShape="0">
              <a:gsLst>
                <a:gs pos="0">
                  <a:srgbClr val="063DE8"/>
                </a:gs>
                <a:gs pos="100000">
                  <a:srgbClr val="063DE8">
                    <a:gamma/>
                    <a:shade val="29804"/>
                    <a:invGamma/>
                  </a:srgbClr>
                </a:gs>
              </a:gsLst>
              <a:lin ang="0" scaled="1"/>
            </a:gradFill>
            <a:ln w="9525">
              <a:noFill/>
              <a:miter lim="800000"/>
              <a:headEnd/>
              <a:tailEnd/>
            </a:ln>
            <a:effectLst/>
          </p:spPr>
          <p:txBody>
            <a:bodyPr wrap="none" anchor="ctr"/>
            <a:lstStyle/>
            <a:p>
              <a:pPr eaLnBrk="0" fontAlgn="base" hangingPunct="0">
                <a:spcBef>
                  <a:spcPct val="0"/>
                </a:spcBef>
                <a:spcAft>
                  <a:spcPct val="0"/>
                </a:spcAft>
                <a:defRPr/>
              </a:pPr>
              <a:endParaRPr lang="en-US" sz="2000" b="1">
                <a:solidFill>
                  <a:srgbClr val="000000"/>
                </a:solidFill>
              </a:endParaRPr>
            </a:p>
          </p:txBody>
        </p:sp>
        <p:sp useBgFill="1">
          <p:nvSpPr>
            <p:cNvPr id="1030" name="Freeform 6"/>
            <p:cNvSpPr>
              <a:spLocks/>
            </p:cNvSpPr>
            <p:nvPr/>
          </p:nvSpPr>
          <p:spPr bwMode="auto">
            <a:xfrm>
              <a:off x="0" y="71"/>
              <a:ext cx="6329" cy="4072"/>
            </a:xfrm>
            <a:custGeom>
              <a:avLst/>
              <a:gdLst/>
              <a:ahLst/>
              <a:cxnLst>
                <a:cxn ang="0">
                  <a:pos x="1" y="3858"/>
                </a:cxn>
                <a:cxn ang="0">
                  <a:pos x="1" y="3906"/>
                </a:cxn>
                <a:cxn ang="0">
                  <a:pos x="6328" y="4012"/>
                </a:cxn>
                <a:cxn ang="0">
                  <a:pos x="6328" y="4071"/>
                </a:cxn>
                <a:cxn ang="0">
                  <a:pos x="1" y="59"/>
                </a:cxn>
                <a:cxn ang="0">
                  <a:pos x="1" y="105"/>
                </a:cxn>
                <a:cxn ang="0">
                  <a:pos x="6328" y="211"/>
                </a:cxn>
                <a:cxn ang="0">
                  <a:pos x="6328" y="270"/>
                </a:cxn>
                <a:cxn ang="0">
                  <a:pos x="1" y="375"/>
                </a:cxn>
                <a:cxn ang="0">
                  <a:pos x="1" y="422"/>
                </a:cxn>
                <a:cxn ang="0">
                  <a:pos x="6328" y="527"/>
                </a:cxn>
                <a:cxn ang="0">
                  <a:pos x="6328" y="586"/>
                </a:cxn>
                <a:cxn ang="0">
                  <a:pos x="1" y="692"/>
                </a:cxn>
                <a:cxn ang="0">
                  <a:pos x="1" y="738"/>
                </a:cxn>
                <a:cxn ang="0">
                  <a:pos x="6328" y="845"/>
                </a:cxn>
                <a:cxn ang="0">
                  <a:pos x="6328" y="904"/>
                </a:cxn>
                <a:cxn ang="0">
                  <a:pos x="1" y="1008"/>
                </a:cxn>
                <a:cxn ang="0">
                  <a:pos x="1" y="1055"/>
                </a:cxn>
                <a:cxn ang="0">
                  <a:pos x="6328" y="1161"/>
                </a:cxn>
                <a:cxn ang="0">
                  <a:pos x="6328" y="1219"/>
                </a:cxn>
                <a:cxn ang="0">
                  <a:pos x="1" y="1326"/>
                </a:cxn>
                <a:cxn ang="0">
                  <a:pos x="1" y="1372"/>
                </a:cxn>
                <a:cxn ang="0">
                  <a:pos x="6328" y="1477"/>
                </a:cxn>
                <a:cxn ang="0">
                  <a:pos x="6328" y="1536"/>
                </a:cxn>
                <a:cxn ang="0">
                  <a:pos x="1" y="1642"/>
                </a:cxn>
                <a:cxn ang="0">
                  <a:pos x="1" y="1689"/>
                </a:cxn>
                <a:cxn ang="0">
                  <a:pos x="6328" y="1794"/>
                </a:cxn>
                <a:cxn ang="0">
                  <a:pos x="6328" y="1853"/>
                </a:cxn>
                <a:cxn ang="0">
                  <a:pos x="1" y="1959"/>
                </a:cxn>
                <a:cxn ang="0">
                  <a:pos x="1" y="2005"/>
                </a:cxn>
                <a:cxn ang="0">
                  <a:pos x="6328" y="2112"/>
                </a:cxn>
                <a:cxn ang="0">
                  <a:pos x="6328" y="2169"/>
                </a:cxn>
                <a:cxn ang="0">
                  <a:pos x="1" y="2275"/>
                </a:cxn>
                <a:cxn ang="0">
                  <a:pos x="1" y="2322"/>
                </a:cxn>
                <a:cxn ang="0">
                  <a:pos x="6328" y="2427"/>
                </a:cxn>
                <a:cxn ang="0">
                  <a:pos x="6328" y="2487"/>
                </a:cxn>
                <a:cxn ang="0">
                  <a:pos x="1" y="2592"/>
                </a:cxn>
                <a:cxn ang="0">
                  <a:pos x="1" y="2639"/>
                </a:cxn>
                <a:cxn ang="0">
                  <a:pos x="6328" y="2744"/>
                </a:cxn>
                <a:cxn ang="0">
                  <a:pos x="6328" y="2803"/>
                </a:cxn>
                <a:cxn ang="0">
                  <a:pos x="1" y="2909"/>
                </a:cxn>
                <a:cxn ang="0">
                  <a:pos x="1" y="2955"/>
                </a:cxn>
                <a:cxn ang="0">
                  <a:pos x="6328" y="3061"/>
                </a:cxn>
                <a:cxn ang="0">
                  <a:pos x="6328" y="3119"/>
                </a:cxn>
                <a:cxn ang="0">
                  <a:pos x="1" y="3226"/>
                </a:cxn>
                <a:cxn ang="0">
                  <a:pos x="1" y="3272"/>
                </a:cxn>
                <a:cxn ang="0">
                  <a:pos x="6328" y="3378"/>
                </a:cxn>
                <a:cxn ang="0">
                  <a:pos x="6328" y="3436"/>
                </a:cxn>
                <a:cxn ang="0">
                  <a:pos x="1" y="3542"/>
                </a:cxn>
                <a:cxn ang="0">
                  <a:pos x="1" y="3589"/>
                </a:cxn>
                <a:cxn ang="0">
                  <a:pos x="6328" y="3695"/>
                </a:cxn>
                <a:cxn ang="0">
                  <a:pos x="6328" y="3754"/>
                </a:cxn>
              </a:cxnLst>
              <a:rect l="0" t="0" r="r" b="b"/>
              <a:pathLst>
                <a:path w="6329" h="4072">
                  <a:moveTo>
                    <a:pt x="6328" y="3801"/>
                  </a:moveTo>
                  <a:lnTo>
                    <a:pt x="1" y="3800"/>
                  </a:lnTo>
                  <a:lnTo>
                    <a:pt x="1" y="3858"/>
                  </a:lnTo>
                  <a:lnTo>
                    <a:pt x="6328" y="3858"/>
                  </a:lnTo>
                  <a:lnTo>
                    <a:pt x="6328" y="3905"/>
                  </a:lnTo>
                  <a:lnTo>
                    <a:pt x="1" y="3906"/>
                  </a:lnTo>
                  <a:lnTo>
                    <a:pt x="1" y="3964"/>
                  </a:lnTo>
                  <a:lnTo>
                    <a:pt x="6328" y="3964"/>
                  </a:lnTo>
                  <a:lnTo>
                    <a:pt x="6328" y="4012"/>
                  </a:lnTo>
                  <a:lnTo>
                    <a:pt x="1" y="4011"/>
                  </a:lnTo>
                  <a:lnTo>
                    <a:pt x="1" y="4071"/>
                  </a:lnTo>
                  <a:lnTo>
                    <a:pt x="6328" y="4071"/>
                  </a:lnTo>
                  <a:lnTo>
                    <a:pt x="6328" y="0"/>
                  </a:lnTo>
                  <a:lnTo>
                    <a:pt x="1" y="0"/>
                  </a:lnTo>
                  <a:lnTo>
                    <a:pt x="1" y="59"/>
                  </a:lnTo>
                  <a:lnTo>
                    <a:pt x="6328" y="58"/>
                  </a:lnTo>
                  <a:lnTo>
                    <a:pt x="6328" y="105"/>
                  </a:lnTo>
                  <a:lnTo>
                    <a:pt x="1" y="105"/>
                  </a:lnTo>
                  <a:lnTo>
                    <a:pt x="1" y="164"/>
                  </a:lnTo>
                  <a:lnTo>
                    <a:pt x="6328" y="165"/>
                  </a:lnTo>
                  <a:lnTo>
                    <a:pt x="6328" y="211"/>
                  </a:lnTo>
                  <a:lnTo>
                    <a:pt x="1" y="211"/>
                  </a:lnTo>
                  <a:lnTo>
                    <a:pt x="1" y="269"/>
                  </a:lnTo>
                  <a:lnTo>
                    <a:pt x="6328" y="270"/>
                  </a:lnTo>
                  <a:lnTo>
                    <a:pt x="6328" y="316"/>
                  </a:lnTo>
                  <a:lnTo>
                    <a:pt x="1" y="316"/>
                  </a:lnTo>
                  <a:lnTo>
                    <a:pt x="1" y="375"/>
                  </a:lnTo>
                  <a:lnTo>
                    <a:pt x="6328" y="375"/>
                  </a:lnTo>
                  <a:lnTo>
                    <a:pt x="6328" y="422"/>
                  </a:lnTo>
                  <a:lnTo>
                    <a:pt x="1" y="422"/>
                  </a:lnTo>
                  <a:lnTo>
                    <a:pt x="1" y="480"/>
                  </a:lnTo>
                  <a:lnTo>
                    <a:pt x="6328" y="481"/>
                  </a:lnTo>
                  <a:lnTo>
                    <a:pt x="6328" y="527"/>
                  </a:lnTo>
                  <a:lnTo>
                    <a:pt x="1" y="527"/>
                  </a:lnTo>
                  <a:lnTo>
                    <a:pt x="1" y="586"/>
                  </a:lnTo>
                  <a:lnTo>
                    <a:pt x="6328" y="586"/>
                  </a:lnTo>
                  <a:lnTo>
                    <a:pt x="6328" y="633"/>
                  </a:lnTo>
                  <a:lnTo>
                    <a:pt x="1" y="633"/>
                  </a:lnTo>
                  <a:lnTo>
                    <a:pt x="1" y="692"/>
                  </a:lnTo>
                  <a:lnTo>
                    <a:pt x="6328" y="692"/>
                  </a:lnTo>
                  <a:lnTo>
                    <a:pt x="6328" y="738"/>
                  </a:lnTo>
                  <a:lnTo>
                    <a:pt x="1" y="738"/>
                  </a:lnTo>
                  <a:lnTo>
                    <a:pt x="1" y="797"/>
                  </a:lnTo>
                  <a:lnTo>
                    <a:pt x="6328" y="798"/>
                  </a:lnTo>
                  <a:lnTo>
                    <a:pt x="6328" y="845"/>
                  </a:lnTo>
                  <a:lnTo>
                    <a:pt x="1" y="844"/>
                  </a:lnTo>
                  <a:lnTo>
                    <a:pt x="1" y="904"/>
                  </a:lnTo>
                  <a:lnTo>
                    <a:pt x="6328" y="904"/>
                  </a:lnTo>
                  <a:lnTo>
                    <a:pt x="6328" y="951"/>
                  </a:lnTo>
                  <a:lnTo>
                    <a:pt x="1" y="950"/>
                  </a:lnTo>
                  <a:lnTo>
                    <a:pt x="1" y="1008"/>
                  </a:lnTo>
                  <a:lnTo>
                    <a:pt x="6328" y="1009"/>
                  </a:lnTo>
                  <a:lnTo>
                    <a:pt x="6328" y="1055"/>
                  </a:lnTo>
                  <a:lnTo>
                    <a:pt x="1" y="1055"/>
                  </a:lnTo>
                  <a:lnTo>
                    <a:pt x="1" y="1114"/>
                  </a:lnTo>
                  <a:lnTo>
                    <a:pt x="6328" y="1114"/>
                  </a:lnTo>
                  <a:lnTo>
                    <a:pt x="6328" y="1161"/>
                  </a:lnTo>
                  <a:lnTo>
                    <a:pt x="1" y="1161"/>
                  </a:lnTo>
                  <a:lnTo>
                    <a:pt x="1" y="1219"/>
                  </a:lnTo>
                  <a:lnTo>
                    <a:pt x="6328" y="1219"/>
                  </a:lnTo>
                  <a:lnTo>
                    <a:pt x="6328" y="1266"/>
                  </a:lnTo>
                  <a:lnTo>
                    <a:pt x="1" y="1267"/>
                  </a:lnTo>
                  <a:lnTo>
                    <a:pt x="1" y="1326"/>
                  </a:lnTo>
                  <a:lnTo>
                    <a:pt x="6328" y="1325"/>
                  </a:lnTo>
                  <a:lnTo>
                    <a:pt x="6328" y="1372"/>
                  </a:lnTo>
                  <a:lnTo>
                    <a:pt x="1" y="1372"/>
                  </a:lnTo>
                  <a:lnTo>
                    <a:pt x="1" y="1431"/>
                  </a:lnTo>
                  <a:lnTo>
                    <a:pt x="6328" y="1430"/>
                  </a:lnTo>
                  <a:lnTo>
                    <a:pt x="6328" y="1477"/>
                  </a:lnTo>
                  <a:lnTo>
                    <a:pt x="1" y="1477"/>
                  </a:lnTo>
                  <a:lnTo>
                    <a:pt x="1" y="1536"/>
                  </a:lnTo>
                  <a:lnTo>
                    <a:pt x="6328" y="1536"/>
                  </a:lnTo>
                  <a:lnTo>
                    <a:pt x="6328" y="1583"/>
                  </a:lnTo>
                  <a:lnTo>
                    <a:pt x="1" y="1583"/>
                  </a:lnTo>
                  <a:lnTo>
                    <a:pt x="1" y="1642"/>
                  </a:lnTo>
                  <a:lnTo>
                    <a:pt x="6328" y="1643"/>
                  </a:lnTo>
                  <a:lnTo>
                    <a:pt x="6328" y="1689"/>
                  </a:lnTo>
                  <a:lnTo>
                    <a:pt x="1" y="1689"/>
                  </a:lnTo>
                  <a:lnTo>
                    <a:pt x="1" y="1748"/>
                  </a:lnTo>
                  <a:lnTo>
                    <a:pt x="6328" y="1748"/>
                  </a:lnTo>
                  <a:lnTo>
                    <a:pt x="6328" y="1794"/>
                  </a:lnTo>
                  <a:lnTo>
                    <a:pt x="1" y="1794"/>
                  </a:lnTo>
                  <a:lnTo>
                    <a:pt x="1" y="1853"/>
                  </a:lnTo>
                  <a:lnTo>
                    <a:pt x="6328" y="1853"/>
                  </a:lnTo>
                  <a:lnTo>
                    <a:pt x="6328" y="1900"/>
                  </a:lnTo>
                  <a:lnTo>
                    <a:pt x="1" y="1900"/>
                  </a:lnTo>
                  <a:lnTo>
                    <a:pt x="1" y="1959"/>
                  </a:lnTo>
                  <a:lnTo>
                    <a:pt x="6328" y="1958"/>
                  </a:lnTo>
                  <a:lnTo>
                    <a:pt x="6328" y="2005"/>
                  </a:lnTo>
                  <a:lnTo>
                    <a:pt x="1" y="2005"/>
                  </a:lnTo>
                  <a:lnTo>
                    <a:pt x="1" y="2065"/>
                  </a:lnTo>
                  <a:lnTo>
                    <a:pt x="6328" y="2064"/>
                  </a:lnTo>
                  <a:lnTo>
                    <a:pt x="6328" y="2112"/>
                  </a:lnTo>
                  <a:lnTo>
                    <a:pt x="1" y="2111"/>
                  </a:lnTo>
                  <a:lnTo>
                    <a:pt x="1" y="2169"/>
                  </a:lnTo>
                  <a:lnTo>
                    <a:pt x="6328" y="2169"/>
                  </a:lnTo>
                  <a:lnTo>
                    <a:pt x="6328" y="2216"/>
                  </a:lnTo>
                  <a:lnTo>
                    <a:pt x="1" y="2216"/>
                  </a:lnTo>
                  <a:lnTo>
                    <a:pt x="1" y="2275"/>
                  </a:lnTo>
                  <a:lnTo>
                    <a:pt x="6328" y="2275"/>
                  </a:lnTo>
                  <a:lnTo>
                    <a:pt x="6328" y="2322"/>
                  </a:lnTo>
                  <a:lnTo>
                    <a:pt x="1" y="2322"/>
                  </a:lnTo>
                  <a:lnTo>
                    <a:pt x="1" y="2381"/>
                  </a:lnTo>
                  <a:lnTo>
                    <a:pt x="6328" y="2381"/>
                  </a:lnTo>
                  <a:lnTo>
                    <a:pt x="6328" y="2427"/>
                  </a:lnTo>
                  <a:lnTo>
                    <a:pt x="1" y="2427"/>
                  </a:lnTo>
                  <a:lnTo>
                    <a:pt x="1" y="2487"/>
                  </a:lnTo>
                  <a:lnTo>
                    <a:pt x="6328" y="2487"/>
                  </a:lnTo>
                  <a:lnTo>
                    <a:pt x="6328" y="2533"/>
                  </a:lnTo>
                  <a:lnTo>
                    <a:pt x="1" y="2533"/>
                  </a:lnTo>
                  <a:lnTo>
                    <a:pt x="1" y="2592"/>
                  </a:lnTo>
                  <a:lnTo>
                    <a:pt x="6328" y="2592"/>
                  </a:lnTo>
                  <a:lnTo>
                    <a:pt x="6328" y="2639"/>
                  </a:lnTo>
                  <a:lnTo>
                    <a:pt x="1" y="2639"/>
                  </a:lnTo>
                  <a:lnTo>
                    <a:pt x="1" y="2698"/>
                  </a:lnTo>
                  <a:lnTo>
                    <a:pt x="6328" y="2697"/>
                  </a:lnTo>
                  <a:lnTo>
                    <a:pt x="6328" y="2744"/>
                  </a:lnTo>
                  <a:lnTo>
                    <a:pt x="1" y="2744"/>
                  </a:lnTo>
                  <a:lnTo>
                    <a:pt x="1" y="2803"/>
                  </a:lnTo>
                  <a:lnTo>
                    <a:pt x="6328" y="2803"/>
                  </a:lnTo>
                  <a:lnTo>
                    <a:pt x="6328" y="2851"/>
                  </a:lnTo>
                  <a:lnTo>
                    <a:pt x="0" y="2851"/>
                  </a:lnTo>
                  <a:lnTo>
                    <a:pt x="1" y="2909"/>
                  </a:lnTo>
                  <a:lnTo>
                    <a:pt x="6328" y="2908"/>
                  </a:lnTo>
                  <a:lnTo>
                    <a:pt x="6328" y="2955"/>
                  </a:lnTo>
                  <a:lnTo>
                    <a:pt x="1" y="2955"/>
                  </a:lnTo>
                  <a:lnTo>
                    <a:pt x="1" y="3014"/>
                  </a:lnTo>
                  <a:lnTo>
                    <a:pt x="6328" y="3014"/>
                  </a:lnTo>
                  <a:lnTo>
                    <a:pt x="6328" y="3061"/>
                  </a:lnTo>
                  <a:lnTo>
                    <a:pt x="1" y="3061"/>
                  </a:lnTo>
                  <a:lnTo>
                    <a:pt x="1" y="3119"/>
                  </a:lnTo>
                  <a:lnTo>
                    <a:pt x="6328" y="3119"/>
                  </a:lnTo>
                  <a:lnTo>
                    <a:pt x="6328" y="3166"/>
                  </a:lnTo>
                  <a:lnTo>
                    <a:pt x="1" y="3166"/>
                  </a:lnTo>
                  <a:lnTo>
                    <a:pt x="1" y="3226"/>
                  </a:lnTo>
                  <a:lnTo>
                    <a:pt x="6328" y="3225"/>
                  </a:lnTo>
                  <a:lnTo>
                    <a:pt x="6328" y="3272"/>
                  </a:lnTo>
                  <a:lnTo>
                    <a:pt x="1" y="3272"/>
                  </a:lnTo>
                  <a:lnTo>
                    <a:pt x="1" y="3331"/>
                  </a:lnTo>
                  <a:lnTo>
                    <a:pt x="6328" y="3332"/>
                  </a:lnTo>
                  <a:lnTo>
                    <a:pt x="6328" y="3378"/>
                  </a:lnTo>
                  <a:lnTo>
                    <a:pt x="1" y="3378"/>
                  </a:lnTo>
                  <a:lnTo>
                    <a:pt x="1" y="3437"/>
                  </a:lnTo>
                  <a:lnTo>
                    <a:pt x="6328" y="3436"/>
                  </a:lnTo>
                  <a:lnTo>
                    <a:pt x="6328" y="3484"/>
                  </a:lnTo>
                  <a:lnTo>
                    <a:pt x="1" y="3484"/>
                  </a:lnTo>
                  <a:lnTo>
                    <a:pt x="1" y="3542"/>
                  </a:lnTo>
                  <a:lnTo>
                    <a:pt x="6328" y="3543"/>
                  </a:lnTo>
                  <a:lnTo>
                    <a:pt x="6328" y="3590"/>
                  </a:lnTo>
                  <a:lnTo>
                    <a:pt x="1" y="3589"/>
                  </a:lnTo>
                  <a:lnTo>
                    <a:pt x="1" y="3648"/>
                  </a:lnTo>
                  <a:lnTo>
                    <a:pt x="6328" y="3648"/>
                  </a:lnTo>
                  <a:lnTo>
                    <a:pt x="6328" y="3695"/>
                  </a:lnTo>
                  <a:lnTo>
                    <a:pt x="1" y="3695"/>
                  </a:lnTo>
                  <a:lnTo>
                    <a:pt x="1" y="3754"/>
                  </a:lnTo>
                  <a:lnTo>
                    <a:pt x="6328" y="3754"/>
                  </a:lnTo>
                  <a:lnTo>
                    <a:pt x="6328" y="3801"/>
                  </a:lnTo>
                </a:path>
              </a:pathLst>
            </a:custGeom>
            <a:ln w="9525" cap="rnd">
              <a:noFill/>
              <a:round/>
              <a:headEnd/>
              <a:tailEnd/>
            </a:ln>
            <a:effectLst/>
          </p:spPr>
          <p:txBody>
            <a:bodyPr/>
            <a:lstStyle/>
            <a:p>
              <a:pPr eaLnBrk="0" fontAlgn="base" hangingPunct="0">
                <a:spcBef>
                  <a:spcPct val="0"/>
                </a:spcBef>
                <a:spcAft>
                  <a:spcPct val="0"/>
                </a:spcAft>
                <a:defRPr/>
              </a:pPr>
              <a:endParaRPr lang="en-US" sz="2000" b="1">
                <a:solidFill>
                  <a:srgbClr val="000000"/>
                </a:solidFill>
              </a:endParaRPr>
            </a:p>
          </p:txBody>
        </p:sp>
      </p:grpSp>
      <p:sp>
        <p:nvSpPr>
          <p:cNvPr id="1032" name="Rectangle 8"/>
          <p:cNvSpPr>
            <a:spLocks noGrp="1" noChangeArrowheads="1"/>
          </p:cNvSpPr>
          <p:nvPr>
            <p:ph type="title"/>
          </p:nvPr>
        </p:nvSpPr>
        <p:spPr bwMode="auto">
          <a:xfrm>
            <a:off x="685701" y="609131"/>
            <a:ext cx="7772977" cy="1143541"/>
          </a:xfrm>
          <a:prstGeom prst="rect">
            <a:avLst/>
          </a:prstGeom>
          <a:noFill/>
          <a:ln w="9525">
            <a:noFill/>
            <a:miter lim="800000"/>
            <a:headEnd/>
            <a:tailEnd/>
          </a:ln>
          <a:effectLst/>
        </p:spPr>
        <p:txBody>
          <a:bodyPr vert="horz" wrap="square" lIns="90488" tIns="44450" rIns="90488" bIns="44450" numCol="1" anchor="ctr" anchorCtr="0" compatLnSpc="1">
            <a:prstTxWarp prst="textNoShape">
              <a:avLst/>
            </a:prstTxWarp>
          </a:bodyPr>
          <a:lstStyle/>
          <a:p>
            <a:pPr lvl="0"/>
            <a:r>
              <a:rPr lang="en-US" smtClean="0"/>
              <a:t>Click to edit Master title style</a:t>
            </a:r>
          </a:p>
        </p:txBody>
      </p:sp>
      <p:sp>
        <p:nvSpPr>
          <p:cNvPr id="1033" name="Rectangle 9"/>
          <p:cNvSpPr>
            <a:spLocks noGrp="1" noChangeArrowheads="1"/>
          </p:cNvSpPr>
          <p:nvPr>
            <p:ph type="body" idx="1"/>
          </p:nvPr>
        </p:nvSpPr>
        <p:spPr bwMode="auto">
          <a:xfrm>
            <a:off x="685701" y="1981705"/>
            <a:ext cx="7772977" cy="4114476"/>
          </a:xfrm>
          <a:prstGeom prst="rect">
            <a:avLst/>
          </a:prstGeom>
          <a:noFill/>
          <a:ln w="9525">
            <a:noFill/>
            <a:miter lim="800000"/>
            <a:headEnd/>
            <a:tailEnd/>
          </a:ln>
          <a:effectLst/>
        </p:spPr>
        <p:txBody>
          <a:bodyPr vert="horz" wrap="square" lIns="90488" tIns="44450" rIns="90488" bIns="4445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3681" r:id="rId1"/>
  </p:sldLayoutIdLst>
  <p:txStyles>
    <p:titleStyle>
      <a:lvl1pPr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mj-lt"/>
          <a:ea typeface="+mj-ea"/>
          <a:cs typeface="+mj-cs"/>
        </a:defRPr>
      </a:lvl1pPr>
      <a:lvl2pPr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Arial" charset="0"/>
        </a:defRPr>
      </a:lvl2pPr>
      <a:lvl3pPr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Arial" charset="0"/>
        </a:defRPr>
      </a:lvl3pPr>
      <a:lvl4pPr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Arial" charset="0"/>
        </a:defRPr>
      </a:lvl4pPr>
      <a:lvl5pPr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Arial" charset="0"/>
        </a:defRPr>
      </a:lvl5pPr>
      <a:lvl6pPr marL="457200"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Arial" charset="0"/>
        </a:defRPr>
      </a:lvl6pPr>
      <a:lvl7pPr marL="914400"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Arial" charset="0"/>
        </a:defRPr>
      </a:lvl7pPr>
      <a:lvl8pPr marL="1371600"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Arial" charset="0"/>
        </a:defRPr>
      </a:lvl8pPr>
      <a:lvl9pPr marL="1828800" algn="ctr" defTabSz="873125" rtl="0" eaLnBrk="0" fontAlgn="base" hangingPunct="0">
        <a:spcBef>
          <a:spcPct val="0"/>
        </a:spcBef>
        <a:spcAft>
          <a:spcPct val="0"/>
        </a:spcAft>
        <a:defRPr sz="4300">
          <a:solidFill>
            <a:schemeClr val="tx2"/>
          </a:solidFill>
          <a:effectLst>
            <a:outerShdw blurRad="38100" dist="38100" dir="2700000" algn="tl">
              <a:srgbClr val="000000"/>
            </a:outerShdw>
          </a:effectLst>
          <a:latin typeface="Arial" charset="0"/>
        </a:defRPr>
      </a:lvl9pPr>
    </p:titleStyle>
    <p:bodyStyle>
      <a:lvl1pPr marL="334963" indent="-334963" algn="l" defTabSz="873125" rtl="0" eaLnBrk="0" fontAlgn="base" hangingPunct="0">
        <a:spcBef>
          <a:spcPct val="20000"/>
        </a:spcBef>
        <a:spcAft>
          <a:spcPct val="0"/>
        </a:spcAft>
        <a:buClr>
          <a:schemeClr val="tx2"/>
        </a:buClr>
        <a:buSzPct val="75000"/>
        <a:buFont typeface="Monotype Sorts" pitchFamily="2" charset="2"/>
        <a:buChar char="n"/>
        <a:defRPr sz="3100">
          <a:solidFill>
            <a:schemeClr val="tx1"/>
          </a:solidFill>
          <a:effectLst>
            <a:outerShdw blurRad="38100" dist="38100" dir="2700000" algn="tl">
              <a:srgbClr val="000000"/>
            </a:outerShdw>
          </a:effectLst>
          <a:latin typeface="+mn-lt"/>
          <a:ea typeface="+mn-ea"/>
          <a:cs typeface="+mn-cs"/>
        </a:defRPr>
      </a:lvl1pPr>
      <a:lvl2pPr marL="727075" indent="-277813" algn="l" defTabSz="873125" rtl="0" eaLnBrk="0" fontAlgn="base" hangingPunct="0">
        <a:spcBef>
          <a:spcPct val="20000"/>
        </a:spcBef>
        <a:spcAft>
          <a:spcPct val="0"/>
        </a:spcAft>
        <a:buClr>
          <a:schemeClr val="tx2"/>
        </a:buClr>
        <a:buSzPct val="100000"/>
        <a:buChar char="-"/>
        <a:defRPr sz="2700">
          <a:solidFill>
            <a:schemeClr val="tx1"/>
          </a:solidFill>
          <a:effectLst>
            <a:outerShdw blurRad="38100" dist="38100" dir="2700000" algn="tl">
              <a:srgbClr val="000000"/>
            </a:outerShdw>
          </a:effectLst>
          <a:latin typeface="+mn-lt"/>
        </a:defRPr>
      </a:lvl2pPr>
      <a:lvl3pPr marL="1117600" indent="-223838" algn="l" defTabSz="873125"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defRPr>
      </a:lvl3pPr>
      <a:lvl4pPr marL="1565275" indent="-223838" algn="l" defTabSz="873125"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4pPr>
      <a:lvl5pPr marL="2011363" indent="-223838" algn="l" defTabSz="873125"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5pPr>
      <a:lvl6pPr marL="2468563" indent="-223838" algn="l" defTabSz="873125"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6pPr>
      <a:lvl7pPr marL="2925763" indent="-223838" algn="l" defTabSz="873125"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7pPr>
      <a:lvl8pPr marL="3382963" indent="-223838" algn="l" defTabSz="873125"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8pPr>
      <a:lvl9pPr marL="3840163" indent="-223838" algn="l" defTabSz="873125"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image" Target="../media/image19.wmf"/><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31.jpeg"/><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image" Target="../media/image37.wmf"/><Relationship Id="rId1" Type="http://schemas.openxmlformats.org/officeDocument/2006/relationships/slideLayout" Target="../slideLayouts/slideLayout14.xml"/><Relationship Id="rId4" Type="http://schemas.openxmlformats.org/officeDocument/2006/relationships/image" Target="../media/image38.png"/></Relationships>
</file>

<file path=ppt/slides/_rels/slide3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1.xml"/></Relationships>
</file>

<file path=ppt/slides/_rels/slide4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2.xml"/></Relationships>
</file>

<file path=ppt/slides/_rels/slide4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3.xml"/></Relationships>
</file>

<file path=ppt/slides/_rels/slide4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57.png"/><Relationship Id="rId1" Type="http://schemas.openxmlformats.org/officeDocument/2006/relationships/slideLayout" Target="../slideLayouts/slideLayout2.xml"/><Relationship Id="rId5" Type="http://schemas.openxmlformats.org/officeDocument/2006/relationships/image" Target="../media/image58.jpeg"/><Relationship Id="rId4" Type="http://schemas.openxmlformats.org/officeDocument/2006/relationships/image" Target="../media/image44.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1.xml"/></Relationships>
</file>

<file path=ppt/slides/_rels/slide7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8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8.xml"/></Relationships>
</file>

<file path=ppt/slides/_rels/slide90.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3390900" y="762000"/>
            <a:ext cx="5753100" cy="3676650"/>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381000" y="2856065"/>
            <a:ext cx="3352800" cy="3675454"/>
          </a:xfrm>
          <a:prstGeom prst="rect">
            <a:avLst/>
          </a:prstGeom>
          <a:noFill/>
          <a:ln w="9525">
            <a:noFill/>
            <a:miter lim="800000"/>
            <a:headEnd/>
            <a:tailEnd/>
          </a:ln>
        </p:spPr>
      </p:pic>
      <p:sp>
        <p:nvSpPr>
          <p:cNvPr id="6" name="TextBox 5"/>
          <p:cNvSpPr txBox="1"/>
          <p:nvPr/>
        </p:nvSpPr>
        <p:spPr>
          <a:xfrm>
            <a:off x="640777" y="304800"/>
            <a:ext cx="8122223" cy="400110"/>
          </a:xfrm>
          <a:prstGeom prst="rect">
            <a:avLst/>
          </a:prstGeom>
          <a:noFill/>
        </p:spPr>
        <p:txBody>
          <a:bodyPr wrap="none" rtlCol="0">
            <a:spAutoFit/>
          </a:bodyPr>
          <a:lstStyle/>
          <a:p>
            <a:r>
              <a:rPr lang="en-US" sz="2000" b="1" dirty="0" err="1" smtClean="0"/>
              <a:t>Lithologic</a:t>
            </a:r>
            <a:r>
              <a:rPr lang="en-US" sz="2000" b="1" dirty="0" smtClean="0"/>
              <a:t> Controls on Landslide Activity in the Central Oregon Coast Range</a:t>
            </a:r>
            <a:endParaRPr lang="en-US" sz="2000" b="1" dirty="0"/>
          </a:p>
        </p:txBody>
      </p:sp>
      <p:sp>
        <p:nvSpPr>
          <p:cNvPr id="5" name="TextBox 4"/>
          <p:cNvSpPr txBox="1"/>
          <p:nvPr/>
        </p:nvSpPr>
        <p:spPr>
          <a:xfrm>
            <a:off x="4953000" y="4661118"/>
            <a:ext cx="3232744" cy="1815882"/>
          </a:xfrm>
          <a:prstGeom prst="rect">
            <a:avLst/>
          </a:prstGeom>
          <a:noFill/>
        </p:spPr>
        <p:txBody>
          <a:bodyPr wrap="none" rtlCol="0">
            <a:spAutoFit/>
          </a:bodyPr>
          <a:lstStyle/>
          <a:p>
            <a:r>
              <a:rPr lang="en-US" sz="1600" b="1" dirty="0" smtClean="0"/>
              <a:t>ES322 Geomorphology Field Guide</a:t>
            </a:r>
          </a:p>
          <a:p>
            <a:r>
              <a:rPr lang="en-US" sz="1600" b="1" dirty="0" err="1" smtClean="0"/>
              <a:t>Paleo</a:t>
            </a:r>
            <a:r>
              <a:rPr lang="en-US" sz="1600" b="1" dirty="0" smtClean="0"/>
              <a:t>-Landslides in </a:t>
            </a:r>
            <a:r>
              <a:rPr lang="en-US" sz="1600" b="1" dirty="0" err="1" smtClean="0"/>
              <a:t>Tyee</a:t>
            </a:r>
            <a:r>
              <a:rPr lang="en-US" sz="1600" b="1" dirty="0" smtClean="0"/>
              <a:t> Formation</a:t>
            </a:r>
          </a:p>
          <a:p>
            <a:r>
              <a:rPr lang="en-US" sz="1600" b="1" dirty="0" smtClean="0"/>
              <a:t>US20-Pioneer </a:t>
            </a:r>
            <a:r>
              <a:rPr lang="en-US" sz="1600" b="1" dirty="0" err="1" smtClean="0"/>
              <a:t>Mtn</a:t>
            </a:r>
            <a:r>
              <a:rPr lang="en-US" sz="1600" b="1" dirty="0" smtClean="0"/>
              <a:t>-Eddyville Project</a:t>
            </a:r>
          </a:p>
          <a:p>
            <a:endParaRPr lang="en-US" sz="1600" b="1" dirty="0" smtClean="0"/>
          </a:p>
          <a:p>
            <a:r>
              <a:rPr lang="en-US" sz="1600" b="1" dirty="0" smtClean="0"/>
              <a:t>Fall 2012 – Dr. Taylor</a:t>
            </a:r>
          </a:p>
          <a:p>
            <a:r>
              <a:rPr lang="en-US" sz="1600" b="1" dirty="0" smtClean="0"/>
              <a:t>Earth &amp; Physical Science Dept.</a:t>
            </a:r>
          </a:p>
          <a:p>
            <a:r>
              <a:rPr lang="en-US" sz="1600" b="1" dirty="0" smtClean="0"/>
              <a:t>Western Oregon University</a:t>
            </a:r>
            <a:endParaRPr lang="en-US" sz="1600" b="1"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grpSp>
        <p:nvGrpSpPr>
          <p:cNvPr id="2" name="Group 7"/>
          <p:cNvGrpSpPr>
            <a:grpSpLocks/>
          </p:cNvGrpSpPr>
          <p:nvPr/>
        </p:nvGrpSpPr>
        <p:grpSpPr bwMode="auto">
          <a:xfrm>
            <a:off x="692729" y="302393"/>
            <a:ext cx="7924512" cy="6377193"/>
            <a:chOff x="480" y="186"/>
            <a:chExt cx="5491" cy="3926"/>
          </a:xfrm>
        </p:grpSpPr>
        <p:pic>
          <p:nvPicPr>
            <p:cNvPr id="43011" name="Picture 4" descr="uplift1"/>
            <p:cNvPicPr>
              <a:picLocks noChangeAspect="1" noChangeArrowheads="1"/>
            </p:cNvPicPr>
            <p:nvPr/>
          </p:nvPicPr>
          <p:blipFill>
            <a:blip r:embed="rId2" cstate="print"/>
            <a:srcRect/>
            <a:stretch>
              <a:fillRect/>
            </a:stretch>
          </p:blipFill>
          <p:spPr bwMode="auto">
            <a:xfrm>
              <a:off x="480" y="186"/>
              <a:ext cx="5491" cy="3926"/>
            </a:xfrm>
            <a:prstGeom prst="rect">
              <a:avLst/>
            </a:prstGeom>
            <a:noFill/>
            <a:ln w="9525">
              <a:noFill/>
              <a:miter lim="800000"/>
              <a:headEnd/>
              <a:tailEnd/>
            </a:ln>
          </p:spPr>
        </p:pic>
        <p:sp>
          <p:nvSpPr>
            <p:cNvPr id="43012" name="Line 5"/>
            <p:cNvSpPr>
              <a:spLocks noChangeShapeType="1"/>
            </p:cNvSpPr>
            <p:nvPr/>
          </p:nvSpPr>
          <p:spPr bwMode="auto">
            <a:xfrm>
              <a:off x="3854" y="2241"/>
              <a:ext cx="0" cy="765"/>
            </a:xfrm>
            <a:prstGeom prst="line">
              <a:avLst/>
            </a:prstGeom>
            <a:noFill/>
            <a:ln w="50800">
              <a:solidFill>
                <a:srgbClr val="000000"/>
              </a:solidFill>
              <a:round/>
              <a:headEnd type="none" w="sm" len="sm"/>
              <a:tailEnd type="triangle" w="med" len="lg"/>
            </a:ln>
          </p:spPr>
          <p:txBody>
            <a:bodyPr/>
            <a:lstStyle/>
            <a:p>
              <a:pPr eaLnBrk="0" fontAlgn="base" hangingPunct="0">
                <a:spcBef>
                  <a:spcPct val="0"/>
                </a:spcBef>
                <a:spcAft>
                  <a:spcPct val="0"/>
                </a:spcAft>
              </a:pPr>
              <a:endParaRPr lang="en-US" sz="2000" b="1">
                <a:solidFill>
                  <a:srgbClr val="000000"/>
                </a:solidFill>
              </a:endParaRPr>
            </a:p>
          </p:txBody>
        </p:sp>
        <p:sp>
          <p:nvSpPr>
            <p:cNvPr id="43013" name="Text Box 6"/>
            <p:cNvSpPr txBox="1">
              <a:spLocks noChangeArrowheads="1"/>
            </p:cNvSpPr>
            <p:nvPr/>
          </p:nvSpPr>
          <p:spPr bwMode="auto">
            <a:xfrm>
              <a:off x="3467" y="1771"/>
              <a:ext cx="817" cy="455"/>
            </a:xfrm>
            <a:prstGeom prst="rect">
              <a:avLst/>
            </a:prstGeom>
            <a:solidFill>
              <a:srgbClr val="FFFFFF"/>
            </a:solidFill>
            <a:ln w="38100">
              <a:solidFill>
                <a:srgbClr val="000000"/>
              </a:solidFill>
              <a:miter lim="800000"/>
              <a:headEnd type="none" w="sm" len="sm"/>
              <a:tailEnd type="none" w="sm" len="sm"/>
            </a:ln>
          </p:spPr>
          <p:txBody>
            <a:bodyPr wrap="none">
              <a:spAutoFit/>
            </a:bodyPr>
            <a:lstStyle/>
            <a:p>
              <a:pPr algn="ctr" eaLnBrk="0" fontAlgn="base" hangingPunct="0">
                <a:spcBef>
                  <a:spcPct val="0"/>
                </a:spcBef>
                <a:spcAft>
                  <a:spcPct val="0"/>
                </a:spcAft>
              </a:pPr>
              <a:r>
                <a:rPr lang="en-US" sz="1400" b="1">
                  <a:solidFill>
                    <a:srgbClr val="000000"/>
                  </a:solidFill>
                </a:rPr>
                <a:t>Inboard</a:t>
              </a:r>
            </a:p>
            <a:p>
              <a:pPr algn="ctr" eaLnBrk="0" fontAlgn="base" hangingPunct="0">
                <a:spcBef>
                  <a:spcPct val="0"/>
                </a:spcBef>
                <a:spcAft>
                  <a:spcPct val="0"/>
                </a:spcAft>
              </a:pPr>
              <a:r>
                <a:rPr lang="en-US" sz="1400" b="1">
                  <a:solidFill>
                    <a:srgbClr val="000000"/>
                  </a:solidFill>
                </a:rPr>
                <a:t>Luckiamute</a:t>
              </a:r>
            </a:p>
            <a:p>
              <a:pPr algn="ctr" eaLnBrk="0" fontAlgn="base" hangingPunct="0">
                <a:spcBef>
                  <a:spcPct val="0"/>
                </a:spcBef>
                <a:spcAft>
                  <a:spcPct val="0"/>
                </a:spcAft>
              </a:pPr>
              <a:r>
                <a:rPr lang="en-US" sz="1400" b="1">
                  <a:solidFill>
                    <a:srgbClr val="000000"/>
                  </a:solidFill>
                </a:rPr>
                <a:t>Latitude</a:t>
              </a:r>
            </a:p>
          </p:txBody>
        </p:sp>
      </p:gr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45058" name="Picture 4" descr="tilt"/>
          <p:cNvPicPr>
            <a:picLocks noChangeAspect="1" noChangeArrowheads="1"/>
          </p:cNvPicPr>
          <p:nvPr/>
        </p:nvPicPr>
        <p:blipFill>
          <a:blip r:embed="rId2" cstate="print"/>
          <a:srcRect/>
          <a:stretch>
            <a:fillRect/>
          </a:stretch>
        </p:blipFill>
        <p:spPr bwMode="auto">
          <a:xfrm>
            <a:off x="268432" y="534591"/>
            <a:ext cx="8731250" cy="4869797"/>
          </a:xfrm>
          <a:prstGeom prst="rect">
            <a:avLst/>
          </a:prstGeom>
          <a:noFill/>
          <a:ln w="9525">
            <a:noFill/>
            <a:miter lim="800000"/>
            <a:headEnd/>
            <a:tailEnd/>
          </a:ln>
        </p:spPr>
      </p:pic>
      <p:sp>
        <p:nvSpPr>
          <p:cNvPr id="45059" name="Text Box 5"/>
          <p:cNvSpPr txBox="1">
            <a:spLocks noChangeArrowheads="1"/>
          </p:cNvSpPr>
          <p:nvPr/>
        </p:nvSpPr>
        <p:spPr bwMode="auto">
          <a:xfrm>
            <a:off x="708603" y="1093188"/>
            <a:ext cx="4870244" cy="400110"/>
          </a:xfrm>
          <a:prstGeom prst="rect">
            <a:avLst/>
          </a:prstGeom>
          <a:noFill/>
          <a:ln w="12700">
            <a:noFill/>
            <a:miter lim="800000"/>
            <a:headEnd type="none" w="sm" len="sm"/>
            <a:tailEnd type="none" w="sm" len="sm"/>
          </a:ln>
        </p:spPr>
        <p:txBody>
          <a:bodyPr wrap="none">
            <a:spAutoFit/>
          </a:bodyPr>
          <a:lstStyle/>
          <a:p>
            <a:pPr eaLnBrk="0" fontAlgn="base" hangingPunct="0">
              <a:spcBef>
                <a:spcPct val="0"/>
              </a:spcBef>
              <a:spcAft>
                <a:spcPct val="0"/>
              </a:spcAft>
            </a:pPr>
            <a:r>
              <a:rPr lang="en-US" sz="2000" b="1">
                <a:solidFill>
                  <a:srgbClr val="000000"/>
                </a:solidFill>
              </a:rPr>
              <a:t>Coast Range Uplift Model (Rhea, 1993)</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3076" name="Picture 3"/>
          <p:cNvPicPr>
            <a:picLocks noChangeAspect="1" noChangeArrowheads="1"/>
          </p:cNvPicPr>
          <p:nvPr/>
        </p:nvPicPr>
        <p:blipFill>
          <a:blip r:embed="rId2" cstate="print"/>
          <a:srcRect/>
          <a:stretch>
            <a:fillRect/>
          </a:stretch>
        </p:blipFill>
        <p:spPr bwMode="auto">
          <a:xfrm>
            <a:off x="2718955" y="774816"/>
            <a:ext cx="6339898" cy="5292127"/>
          </a:xfrm>
          <a:prstGeom prst="rect">
            <a:avLst/>
          </a:prstGeom>
          <a:noFill/>
          <a:ln w="12700">
            <a:noFill/>
            <a:miter lim="800000"/>
            <a:headEnd type="none" w="sm" len="sm"/>
            <a:tailEnd type="none" w="sm" len="sm"/>
          </a:ln>
        </p:spPr>
      </p:pic>
      <p:sp>
        <p:nvSpPr>
          <p:cNvPr id="3077" name="Text Box 4"/>
          <p:cNvSpPr txBox="1">
            <a:spLocks noChangeArrowheads="1"/>
          </p:cNvSpPr>
          <p:nvPr/>
        </p:nvSpPr>
        <p:spPr bwMode="auto">
          <a:xfrm>
            <a:off x="34637" y="267584"/>
            <a:ext cx="2765136" cy="6555870"/>
          </a:xfrm>
          <a:prstGeom prst="rect">
            <a:avLst/>
          </a:prstGeom>
          <a:noFill/>
          <a:ln w="12700">
            <a:noFill/>
            <a:miter lim="800000"/>
            <a:headEnd type="none" w="sm" len="sm"/>
            <a:tailEnd type="none" w="sm" len="sm"/>
          </a:ln>
        </p:spPr>
        <p:txBody>
          <a:bodyPr>
            <a:spAutoFit/>
          </a:bodyPr>
          <a:lstStyle/>
          <a:p>
            <a:pPr algn="ctr" eaLnBrk="0" fontAlgn="base" hangingPunct="0">
              <a:spcBef>
                <a:spcPct val="0"/>
              </a:spcBef>
              <a:spcAft>
                <a:spcPct val="0"/>
              </a:spcAft>
            </a:pPr>
            <a:r>
              <a:rPr lang="en-US" sz="1400" b="1" dirty="0">
                <a:solidFill>
                  <a:srgbClr val="000000"/>
                </a:solidFill>
              </a:rPr>
              <a:t>Oregon Coast Range</a:t>
            </a:r>
          </a:p>
          <a:p>
            <a:pPr eaLnBrk="0" fontAlgn="base" hangingPunct="0">
              <a:spcBef>
                <a:spcPct val="0"/>
              </a:spcBef>
              <a:spcAft>
                <a:spcPct val="0"/>
              </a:spcAft>
            </a:pPr>
            <a:endParaRPr lang="en-US" sz="1400" b="1" dirty="0">
              <a:solidFill>
                <a:srgbClr val="000000"/>
              </a:solidFill>
            </a:endParaRPr>
          </a:p>
          <a:p>
            <a:pPr eaLnBrk="0" fontAlgn="base" hangingPunct="0">
              <a:spcBef>
                <a:spcPct val="0"/>
              </a:spcBef>
              <a:spcAft>
                <a:spcPct val="0"/>
              </a:spcAft>
            </a:pPr>
            <a:r>
              <a:rPr lang="en-US" sz="1400" b="1" dirty="0" err="1">
                <a:solidFill>
                  <a:srgbClr val="000000"/>
                </a:solidFill>
              </a:rPr>
              <a:t>Unglaciated</a:t>
            </a:r>
            <a:r>
              <a:rPr lang="en-US" sz="1400" b="1" dirty="0">
                <a:solidFill>
                  <a:srgbClr val="000000"/>
                </a:solidFill>
              </a:rPr>
              <a:t>, forested landscape</a:t>
            </a:r>
          </a:p>
          <a:p>
            <a:pPr eaLnBrk="0" fontAlgn="base" hangingPunct="0">
              <a:spcBef>
                <a:spcPct val="0"/>
              </a:spcBef>
              <a:spcAft>
                <a:spcPct val="0"/>
              </a:spcAft>
            </a:pPr>
            <a:endParaRPr lang="en-US" sz="1400" b="1" dirty="0">
              <a:solidFill>
                <a:srgbClr val="000000"/>
              </a:solidFill>
            </a:endParaRPr>
          </a:p>
          <a:p>
            <a:pPr eaLnBrk="0" fontAlgn="base" hangingPunct="0">
              <a:spcBef>
                <a:spcPct val="0"/>
              </a:spcBef>
              <a:spcAft>
                <a:spcPct val="0"/>
              </a:spcAft>
            </a:pPr>
            <a:r>
              <a:rPr lang="en-US" sz="1400" b="1" dirty="0" err="1">
                <a:solidFill>
                  <a:srgbClr val="000000"/>
                </a:solidFill>
              </a:rPr>
              <a:t>Paleogene-Neogene</a:t>
            </a:r>
            <a:r>
              <a:rPr lang="en-US" sz="1400" b="1" dirty="0">
                <a:solidFill>
                  <a:srgbClr val="000000"/>
                </a:solidFill>
              </a:rPr>
              <a:t> marine volcanic and sedimentary rocks (Walker and MacLeod, 1991)</a:t>
            </a:r>
          </a:p>
          <a:p>
            <a:pPr eaLnBrk="0" fontAlgn="base" hangingPunct="0">
              <a:spcBef>
                <a:spcPct val="0"/>
              </a:spcBef>
              <a:spcAft>
                <a:spcPct val="0"/>
              </a:spcAft>
            </a:pPr>
            <a:endParaRPr lang="en-US" sz="1400" b="1" dirty="0">
              <a:solidFill>
                <a:srgbClr val="000000"/>
              </a:solidFill>
            </a:endParaRPr>
          </a:p>
          <a:p>
            <a:pPr eaLnBrk="0" fontAlgn="base" hangingPunct="0">
              <a:spcBef>
                <a:spcPct val="0"/>
              </a:spcBef>
              <a:spcAft>
                <a:spcPct val="0"/>
              </a:spcAft>
            </a:pPr>
            <a:r>
              <a:rPr lang="en-US" sz="1400" b="1" dirty="0">
                <a:solidFill>
                  <a:srgbClr val="000000"/>
                </a:solidFill>
              </a:rPr>
              <a:t>Long history of oblique convergence and tectonic accretion (Wells et al., 1984)</a:t>
            </a:r>
          </a:p>
          <a:p>
            <a:pPr eaLnBrk="0" fontAlgn="base" hangingPunct="0">
              <a:spcBef>
                <a:spcPct val="0"/>
              </a:spcBef>
              <a:spcAft>
                <a:spcPct val="0"/>
              </a:spcAft>
            </a:pPr>
            <a:endParaRPr lang="en-US" sz="1400" b="1" dirty="0">
              <a:solidFill>
                <a:srgbClr val="000000"/>
              </a:solidFill>
            </a:endParaRPr>
          </a:p>
          <a:p>
            <a:pPr eaLnBrk="0" fontAlgn="base" hangingPunct="0">
              <a:spcBef>
                <a:spcPct val="0"/>
              </a:spcBef>
              <a:spcAft>
                <a:spcPct val="0"/>
              </a:spcAft>
            </a:pPr>
            <a:r>
              <a:rPr lang="en-US" sz="1400" b="1" dirty="0">
                <a:solidFill>
                  <a:srgbClr val="000000"/>
                </a:solidFill>
              </a:rPr>
              <a:t>Active mountain building during the past 10-15 Ma (</a:t>
            </a:r>
            <a:r>
              <a:rPr lang="en-US" sz="1400" b="1" dirty="0" err="1">
                <a:solidFill>
                  <a:srgbClr val="000000"/>
                </a:solidFill>
              </a:rPr>
              <a:t>Snavely</a:t>
            </a:r>
            <a:r>
              <a:rPr lang="en-US" sz="1400" b="1" dirty="0">
                <a:solidFill>
                  <a:srgbClr val="000000"/>
                </a:solidFill>
              </a:rPr>
              <a:t> et al., 1993)</a:t>
            </a:r>
          </a:p>
          <a:p>
            <a:pPr eaLnBrk="0" fontAlgn="base" hangingPunct="0">
              <a:spcBef>
                <a:spcPct val="0"/>
              </a:spcBef>
              <a:spcAft>
                <a:spcPct val="0"/>
              </a:spcAft>
            </a:pPr>
            <a:endParaRPr lang="en-US" sz="1400" b="1" dirty="0">
              <a:solidFill>
                <a:srgbClr val="000000"/>
              </a:solidFill>
            </a:endParaRPr>
          </a:p>
          <a:p>
            <a:pPr eaLnBrk="0" fontAlgn="base" hangingPunct="0">
              <a:spcBef>
                <a:spcPct val="0"/>
              </a:spcBef>
              <a:spcAft>
                <a:spcPct val="0"/>
              </a:spcAft>
            </a:pPr>
            <a:r>
              <a:rPr lang="en-US" sz="1400" b="1" dirty="0">
                <a:solidFill>
                  <a:srgbClr val="000000"/>
                </a:solidFill>
              </a:rPr>
              <a:t>Pleistocene uplift rates = 0.1-0.3 mm/yr (Kelsey et al., 1996)</a:t>
            </a:r>
          </a:p>
          <a:p>
            <a:pPr eaLnBrk="0" fontAlgn="base" hangingPunct="0">
              <a:spcBef>
                <a:spcPct val="0"/>
              </a:spcBef>
              <a:spcAft>
                <a:spcPct val="0"/>
              </a:spcAft>
            </a:pPr>
            <a:endParaRPr lang="en-US" sz="1400" b="1" dirty="0">
              <a:solidFill>
                <a:srgbClr val="000000"/>
              </a:solidFill>
            </a:endParaRPr>
          </a:p>
          <a:p>
            <a:pPr eaLnBrk="0" fontAlgn="base" hangingPunct="0">
              <a:spcBef>
                <a:spcPct val="0"/>
              </a:spcBef>
              <a:spcAft>
                <a:spcPct val="0"/>
              </a:spcAft>
            </a:pPr>
            <a:r>
              <a:rPr lang="en-US" sz="1400" b="1" dirty="0">
                <a:solidFill>
                  <a:srgbClr val="000000"/>
                </a:solidFill>
              </a:rPr>
              <a:t>Historic uplift rates = 1-3 mm/yr (Mitchell et al., 1994)</a:t>
            </a:r>
          </a:p>
          <a:p>
            <a:pPr eaLnBrk="0" fontAlgn="base" hangingPunct="0">
              <a:spcBef>
                <a:spcPct val="0"/>
              </a:spcBef>
              <a:spcAft>
                <a:spcPct val="0"/>
              </a:spcAft>
            </a:pPr>
            <a:endParaRPr lang="en-US" sz="1400" b="1" dirty="0">
              <a:solidFill>
                <a:srgbClr val="000000"/>
              </a:solidFill>
            </a:endParaRPr>
          </a:p>
          <a:p>
            <a:pPr eaLnBrk="0" fontAlgn="base" hangingPunct="0">
              <a:spcBef>
                <a:spcPct val="0"/>
              </a:spcBef>
              <a:spcAft>
                <a:spcPct val="0"/>
              </a:spcAft>
            </a:pPr>
            <a:r>
              <a:rPr lang="en-US" sz="1400" b="1" dirty="0">
                <a:solidFill>
                  <a:srgbClr val="000000"/>
                </a:solidFill>
              </a:rPr>
              <a:t>Eastward tilting = 1 x 10</a:t>
            </a:r>
            <a:r>
              <a:rPr lang="en-US" sz="1400" b="1" baseline="30000" dirty="0">
                <a:solidFill>
                  <a:srgbClr val="000000"/>
                </a:solidFill>
              </a:rPr>
              <a:t>-8</a:t>
            </a:r>
            <a:r>
              <a:rPr lang="en-US" sz="1400" b="1" dirty="0">
                <a:solidFill>
                  <a:srgbClr val="000000"/>
                </a:solidFill>
              </a:rPr>
              <a:t> </a:t>
            </a:r>
            <a:r>
              <a:rPr lang="en-US" sz="1400" b="1" dirty="0" err="1">
                <a:solidFill>
                  <a:srgbClr val="000000"/>
                </a:solidFill>
              </a:rPr>
              <a:t>rad</a:t>
            </a:r>
            <a:r>
              <a:rPr lang="en-US" sz="1400" b="1" dirty="0">
                <a:solidFill>
                  <a:srgbClr val="000000"/>
                </a:solidFill>
              </a:rPr>
              <a:t>/yr (Adams, 1984)</a:t>
            </a:r>
          </a:p>
          <a:p>
            <a:pPr eaLnBrk="0" fontAlgn="base" hangingPunct="0">
              <a:spcBef>
                <a:spcPct val="0"/>
              </a:spcBef>
              <a:spcAft>
                <a:spcPct val="0"/>
              </a:spcAft>
            </a:pPr>
            <a:endParaRPr lang="en-US" sz="1400" b="1" dirty="0">
              <a:solidFill>
                <a:srgbClr val="000000"/>
              </a:solidFill>
            </a:endParaRPr>
          </a:p>
          <a:p>
            <a:pPr eaLnBrk="0" fontAlgn="base" hangingPunct="0">
              <a:spcBef>
                <a:spcPct val="0"/>
              </a:spcBef>
              <a:spcAft>
                <a:spcPct val="0"/>
              </a:spcAft>
            </a:pPr>
            <a:r>
              <a:rPr lang="en-US" sz="1400" b="1" dirty="0">
                <a:solidFill>
                  <a:srgbClr val="000000"/>
                </a:solidFill>
              </a:rPr>
              <a:t>Holocene erosion rates = 0.05-0.33 mm/yr (</a:t>
            </a:r>
            <a:r>
              <a:rPr lang="en-US" sz="1400" b="1" dirty="0" err="1">
                <a:solidFill>
                  <a:srgbClr val="000000"/>
                </a:solidFill>
              </a:rPr>
              <a:t>Roering</a:t>
            </a:r>
            <a:r>
              <a:rPr lang="en-US" sz="1400" b="1" dirty="0">
                <a:solidFill>
                  <a:srgbClr val="000000"/>
                </a:solidFill>
              </a:rPr>
              <a:t> et al., 2005)</a:t>
            </a:r>
          </a:p>
        </p:txBody>
      </p:sp>
      <p:sp>
        <p:nvSpPr>
          <p:cNvPr id="3078" name="Line 5"/>
          <p:cNvSpPr>
            <a:spLocks noChangeShapeType="1"/>
          </p:cNvSpPr>
          <p:nvPr/>
        </p:nvSpPr>
        <p:spPr bwMode="auto">
          <a:xfrm>
            <a:off x="98137" y="634687"/>
            <a:ext cx="2509693" cy="0"/>
          </a:xfrm>
          <a:prstGeom prst="line">
            <a:avLst/>
          </a:prstGeom>
          <a:noFill/>
          <a:ln w="38100">
            <a:solidFill>
              <a:srgbClr val="FF0000"/>
            </a:solidFill>
            <a:round/>
            <a:headEnd type="none" w="sm" len="sm"/>
            <a:tailEnd type="none" w="sm" len="sm"/>
          </a:ln>
        </p:spPr>
        <p:txBody>
          <a:bodyPr/>
          <a:lstStyle/>
          <a:p>
            <a:pPr eaLnBrk="0" fontAlgn="base" hangingPunct="0">
              <a:spcBef>
                <a:spcPct val="0"/>
              </a:spcBef>
              <a:spcAft>
                <a:spcPct val="0"/>
              </a:spcAft>
            </a:pPr>
            <a:endParaRPr lang="en-US" sz="2000" b="1">
              <a:solidFill>
                <a:srgbClr val="000000"/>
              </a:solidFill>
            </a:endParaRPr>
          </a:p>
        </p:txBody>
      </p:sp>
      <p:sp>
        <p:nvSpPr>
          <p:cNvPr id="3079" name="Line 6"/>
          <p:cNvSpPr>
            <a:spLocks noChangeShapeType="1"/>
          </p:cNvSpPr>
          <p:nvPr/>
        </p:nvSpPr>
        <p:spPr bwMode="auto">
          <a:xfrm>
            <a:off x="105353" y="228600"/>
            <a:ext cx="2509693" cy="0"/>
          </a:xfrm>
          <a:prstGeom prst="line">
            <a:avLst/>
          </a:prstGeom>
          <a:noFill/>
          <a:ln w="38100">
            <a:solidFill>
              <a:srgbClr val="FF0000"/>
            </a:solidFill>
            <a:round/>
            <a:headEnd type="none" w="sm" len="sm"/>
            <a:tailEnd type="none" w="sm" len="sm"/>
          </a:ln>
        </p:spPr>
        <p:txBody>
          <a:bodyPr/>
          <a:lstStyle/>
          <a:p>
            <a:pPr eaLnBrk="0" fontAlgn="base" hangingPunct="0">
              <a:spcBef>
                <a:spcPct val="0"/>
              </a:spcBef>
              <a:spcAft>
                <a:spcPct val="0"/>
              </a:spcAft>
            </a:pPr>
            <a:endParaRPr lang="en-US" sz="2000" b="1">
              <a:solidFill>
                <a:srgbClr val="000000"/>
              </a:solidFill>
            </a:endParaRPr>
          </a:p>
        </p:txBody>
      </p:sp>
      <p:pic>
        <p:nvPicPr>
          <p:cNvPr id="3075" name="Picture 8"/>
          <p:cNvPicPr>
            <a:picLocks noChangeAspect="1" noChangeArrowheads="1"/>
          </p:cNvPicPr>
          <p:nvPr/>
        </p:nvPicPr>
        <p:blipFill>
          <a:blip r:embed="rId3" cstate="print"/>
          <a:srcRect/>
          <a:stretch>
            <a:fillRect/>
          </a:stretch>
        </p:blipFill>
        <p:spPr bwMode="auto">
          <a:xfrm>
            <a:off x="8278094" y="5079354"/>
            <a:ext cx="831273" cy="935625"/>
          </a:xfrm>
          <a:prstGeom prst="rect">
            <a:avLst/>
          </a:prstGeom>
          <a:noFill/>
          <a:ln w="12700">
            <a:noFill/>
            <a:miter lim="800000"/>
            <a:headEnd type="none" w="sm" len="sm"/>
            <a:tailEnd type="none" w="sm" len="sm"/>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Box 1"/>
          <p:cNvSpPr txBox="1"/>
          <p:nvPr/>
        </p:nvSpPr>
        <p:spPr>
          <a:xfrm>
            <a:off x="685801" y="2362200"/>
            <a:ext cx="7315200" cy="1200329"/>
          </a:xfrm>
          <a:prstGeom prst="rect">
            <a:avLst/>
          </a:prstGeom>
          <a:noFill/>
        </p:spPr>
        <p:txBody>
          <a:bodyPr wrap="square" rtlCol="0">
            <a:spAutoFit/>
          </a:bodyPr>
          <a:lstStyle/>
          <a:p>
            <a:pPr algn="ctr"/>
            <a:r>
              <a:rPr lang="en-US" sz="3600" b="1" dirty="0" smtClean="0">
                <a:solidFill>
                  <a:schemeClr val="tx1">
                    <a:lumMod val="10000"/>
                  </a:schemeClr>
                </a:solidFill>
              </a:rPr>
              <a:t>Central Oregon Coast Range Bedrock </a:t>
            </a:r>
            <a:r>
              <a:rPr lang="en-US" sz="3600" b="1" dirty="0" err="1" smtClean="0">
                <a:solidFill>
                  <a:schemeClr val="tx1">
                    <a:lumMod val="10000"/>
                  </a:schemeClr>
                </a:solidFill>
              </a:rPr>
              <a:t>Stratigraphy</a:t>
            </a:r>
            <a:endParaRPr lang="en-US" sz="3600" b="1" dirty="0">
              <a:solidFill>
                <a:schemeClr val="tx1">
                  <a:lumMod val="10000"/>
                </a:schemeClr>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2" name="Group 6"/>
          <p:cNvGrpSpPr>
            <a:grpSpLocks/>
          </p:cNvGrpSpPr>
          <p:nvPr/>
        </p:nvGrpSpPr>
        <p:grpSpPr bwMode="auto">
          <a:xfrm>
            <a:off x="1694295" y="76345"/>
            <a:ext cx="5824682" cy="6705311"/>
            <a:chOff x="1148" y="47"/>
            <a:chExt cx="4036" cy="4128"/>
          </a:xfrm>
        </p:grpSpPr>
        <p:sp>
          <p:nvSpPr>
            <p:cNvPr id="117765" name="Rectangle 5"/>
            <p:cNvSpPr>
              <a:spLocks noChangeArrowheads="1"/>
            </p:cNvSpPr>
            <p:nvPr/>
          </p:nvSpPr>
          <p:spPr bwMode="auto">
            <a:xfrm>
              <a:off x="1152" y="47"/>
              <a:ext cx="4032" cy="4128"/>
            </a:xfrm>
            <a:prstGeom prst="rect">
              <a:avLst/>
            </a:prstGeom>
            <a:solidFill>
              <a:srgbClr val="FFFFFF"/>
            </a:solidFill>
            <a:ln w="38100">
              <a:solidFill>
                <a:srgbClr val="000000"/>
              </a:solidFill>
              <a:miter lim="800000"/>
              <a:headEnd type="none" w="sm" len="sm"/>
              <a:tailEnd type="none" w="sm" len="sm"/>
            </a:ln>
            <a:effectLst/>
          </p:spPr>
          <p:txBody>
            <a:bodyPr wrap="none" anchor="ctr"/>
            <a:lstStyle/>
            <a:p>
              <a:endParaRPr lang="en-US"/>
            </a:p>
          </p:txBody>
        </p:sp>
        <p:pic>
          <p:nvPicPr>
            <p:cNvPr id="117764" name="Picture 4" descr="fig1"/>
            <p:cNvPicPr>
              <a:picLocks noChangeAspect="1" noChangeArrowheads="1"/>
            </p:cNvPicPr>
            <p:nvPr/>
          </p:nvPicPr>
          <p:blipFill>
            <a:blip r:embed="rId2" cstate="print"/>
            <a:srcRect/>
            <a:stretch>
              <a:fillRect/>
            </a:stretch>
          </p:blipFill>
          <p:spPr bwMode="auto">
            <a:xfrm>
              <a:off x="1148" y="47"/>
              <a:ext cx="4031" cy="4116"/>
            </a:xfrm>
            <a:prstGeom prst="rect">
              <a:avLst/>
            </a:prstGeom>
            <a:noFill/>
            <a:ln w="38100">
              <a:noFill/>
              <a:miter lim="800000"/>
              <a:headEnd/>
              <a:tailEnd/>
            </a:ln>
          </p:spPr>
        </p:pic>
      </p:gr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2" name="Group 8"/>
          <p:cNvGrpSpPr>
            <a:grpSpLocks/>
          </p:cNvGrpSpPr>
          <p:nvPr/>
        </p:nvGrpSpPr>
        <p:grpSpPr bwMode="auto">
          <a:xfrm>
            <a:off x="847148" y="147816"/>
            <a:ext cx="7497329" cy="6555871"/>
            <a:chOff x="613" y="91"/>
            <a:chExt cx="5195" cy="4036"/>
          </a:xfrm>
        </p:grpSpPr>
        <p:sp>
          <p:nvSpPr>
            <p:cNvPr id="118791" name="Rectangle 7"/>
            <p:cNvSpPr>
              <a:spLocks noChangeArrowheads="1"/>
            </p:cNvSpPr>
            <p:nvPr/>
          </p:nvSpPr>
          <p:spPr bwMode="auto">
            <a:xfrm>
              <a:off x="624" y="95"/>
              <a:ext cx="5184" cy="4032"/>
            </a:xfrm>
            <a:prstGeom prst="rect">
              <a:avLst/>
            </a:prstGeom>
            <a:solidFill>
              <a:srgbClr val="FFFFFF"/>
            </a:solidFill>
            <a:ln w="25400">
              <a:solidFill>
                <a:srgbClr val="000000"/>
              </a:solidFill>
              <a:miter lim="800000"/>
              <a:headEnd type="none" w="sm" len="sm"/>
              <a:tailEnd type="none" w="sm" len="sm"/>
            </a:ln>
            <a:effectLst/>
          </p:spPr>
          <p:txBody>
            <a:bodyPr wrap="none" anchor="ctr"/>
            <a:lstStyle/>
            <a:p>
              <a:endParaRPr lang="en-US"/>
            </a:p>
          </p:txBody>
        </p:sp>
        <p:pic>
          <p:nvPicPr>
            <p:cNvPr id="118789" name="Picture 5" descr="fig2"/>
            <p:cNvPicPr>
              <a:picLocks noChangeAspect="1" noChangeArrowheads="1"/>
            </p:cNvPicPr>
            <p:nvPr/>
          </p:nvPicPr>
          <p:blipFill>
            <a:blip r:embed="rId2" cstate="print"/>
            <a:srcRect/>
            <a:stretch>
              <a:fillRect/>
            </a:stretch>
          </p:blipFill>
          <p:spPr bwMode="auto">
            <a:xfrm>
              <a:off x="613" y="91"/>
              <a:ext cx="5190" cy="4029"/>
            </a:xfrm>
            <a:prstGeom prst="rect">
              <a:avLst/>
            </a:prstGeom>
            <a:noFill/>
          </p:spPr>
        </p:pic>
      </p:gr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grpSp>
        <p:nvGrpSpPr>
          <p:cNvPr id="2" name="Group 5"/>
          <p:cNvGrpSpPr>
            <a:grpSpLocks/>
          </p:cNvGrpSpPr>
          <p:nvPr/>
        </p:nvGrpSpPr>
        <p:grpSpPr bwMode="auto">
          <a:xfrm>
            <a:off x="1933865" y="644867"/>
            <a:ext cx="5611091" cy="5703088"/>
            <a:chOff x="480" y="1248"/>
            <a:chExt cx="3888" cy="3511"/>
          </a:xfrm>
        </p:grpSpPr>
        <p:pic>
          <p:nvPicPr>
            <p:cNvPr id="46083" name="Picture 6" descr="strat"/>
            <p:cNvPicPr>
              <a:picLocks noChangeAspect="1" noChangeArrowheads="1"/>
            </p:cNvPicPr>
            <p:nvPr/>
          </p:nvPicPr>
          <p:blipFill>
            <a:blip r:embed="rId2" cstate="print"/>
            <a:srcRect/>
            <a:stretch>
              <a:fillRect/>
            </a:stretch>
          </p:blipFill>
          <p:spPr bwMode="auto">
            <a:xfrm>
              <a:off x="480" y="1248"/>
              <a:ext cx="1837" cy="3451"/>
            </a:xfrm>
            <a:prstGeom prst="rect">
              <a:avLst/>
            </a:prstGeom>
            <a:noFill/>
            <a:ln w="9525">
              <a:noFill/>
              <a:miter lim="800000"/>
              <a:headEnd/>
              <a:tailEnd/>
            </a:ln>
          </p:spPr>
        </p:pic>
        <p:grpSp>
          <p:nvGrpSpPr>
            <p:cNvPr id="3" name="Group 7"/>
            <p:cNvGrpSpPr>
              <a:grpSpLocks/>
            </p:cNvGrpSpPr>
            <p:nvPr/>
          </p:nvGrpSpPr>
          <p:grpSpPr bwMode="auto">
            <a:xfrm>
              <a:off x="2400" y="1537"/>
              <a:ext cx="1920" cy="3222"/>
              <a:chOff x="2352" y="2256"/>
              <a:chExt cx="1920" cy="3222"/>
            </a:xfrm>
          </p:grpSpPr>
          <p:sp>
            <p:nvSpPr>
              <p:cNvPr id="46087" name="Text Box 8"/>
              <p:cNvSpPr txBox="1">
                <a:spLocks noChangeArrowheads="1"/>
              </p:cNvSpPr>
              <p:nvPr/>
            </p:nvSpPr>
            <p:spPr bwMode="auto">
              <a:xfrm>
                <a:off x="2352" y="4512"/>
                <a:ext cx="1872" cy="966"/>
              </a:xfrm>
              <a:prstGeom prst="rect">
                <a:avLst/>
              </a:prstGeom>
              <a:noFill/>
              <a:ln w="9525">
                <a:noFill/>
                <a:miter lim="800000"/>
                <a:headEnd/>
                <a:tailEnd/>
              </a:ln>
            </p:spPr>
            <p:txBody>
              <a:bodyPr>
                <a:spAutoFit/>
              </a:bodyPr>
              <a:lstStyle/>
              <a:p>
                <a:pPr fontAlgn="base">
                  <a:spcBef>
                    <a:spcPct val="0"/>
                  </a:spcBef>
                  <a:spcAft>
                    <a:spcPct val="0"/>
                  </a:spcAft>
                </a:pPr>
                <a:r>
                  <a:rPr lang="en-US" sz="1200" b="1">
                    <a:solidFill>
                      <a:srgbClr val="000000"/>
                    </a:solidFill>
                  </a:rPr>
                  <a:t>Tsr – Siletz River Volcanics</a:t>
                </a:r>
                <a:r>
                  <a:rPr lang="en-US" sz="1200">
                    <a:solidFill>
                      <a:srgbClr val="000000"/>
                    </a:solidFill>
                  </a:rPr>
                  <a:t>: Aphanitic to porphyritic, vesicular pillow flows, tuff breccia, and lava flows.  Local interbeds of basaltic siltstone and sandstone.  Prevasively zeolitized and veined with calcite.  Marine origin interpreted as accreted oceanic crust and seamounts.</a:t>
                </a:r>
              </a:p>
            </p:txBody>
          </p:sp>
          <p:sp>
            <p:nvSpPr>
              <p:cNvPr id="46088" name="Text Box 9"/>
              <p:cNvSpPr txBox="1">
                <a:spLocks noChangeArrowheads="1"/>
              </p:cNvSpPr>
              <p:nvPr/>
            </p:nvSpPr>
            <p:spPr bwMode="auto">
              <a:xfrm>
                <a:off x="2352" y="3792"/>
                <a:ext cx="1920" cy="640"/>
              </a:xfrm>
              <a:prstGeom prst="rect">
                <a:avLst/>
              </a:prstGeom>
              <a:noFill/>
              <a:ln w="9525">
                <a:noFill/>
                <a:miter lim="800000"/>
                <a:headEnd/>
                <a:tailEnd/>
              </a:ln>
            </p:spPr>
            <p:txBody>
              <a:bodyPr>
                <a:spAutoFit/>
              </a:bodyPr>
              <a:lstStyle/>
              <a:p>
                <a:pPr fontAlgn="base">
                  <a:spcBef>
                    <a:spcPct val="0"/>
                  </a:spcBef>
                  <a:spcAft>
                    <a:spcPct val="0"/>
                  </a:spcAft>
                </a:pPr>
                <a:r>
                  <a:rPr lang="en-US" sz="1200" b="1">
                    <a:solidFill>
                      <a:srgbClr val="000000"/>
                    </a:solidFill>
                  </a:rPr>
                  <a:t>Tt – Tyee Formation</a:t>
                </a:r>
                <a:r>
                  <a:rPr lang="en-US" sz="1200">
                    <a:solidFill>
                      <a:srgbClr val="000000"/>
                    </a:solidFill>
                  </a:rPr>
                  <a:t>: Rhythmically bedded, medium-grained feldspathic sandstone and carbonaceous siltstone.  Interpreted as deposits of submarine turbidity currents and fans.</a:t>
                </a:r>
              </a:p>
            </p:txBody>
          </p:sp>
          <p:sp>
            <p:nvSpPr>
              <p:cNvPr id="46089" name="Text Box 10"/>
              <p:cNvSpPr txBox="1">
                <a:spLocks noChangeArrowheads="1"/>
              </p:cNvSpPr>
              <p:nvPr/>
            </p:nvSpPr>
            <p:spPr bwMode="auto">
              <a:xfrm>
                <a:off x="2352" y="3178"/>
                <a:ext cx="1920" cy="523"/>
              </a:xfrm>
              <a:prstGeom prst="rect">
                <a:avLst/>
              </a:prstGeom>
              <a:noFill/>
              <a:ln w="9525">
                <a:noFill/>
                <a:miter lim="800000"/>
                <a:headEnd/>
                <a:tailEnd/>
              </a:ln>
            </p:spPr>
            <p:txBody>
              <a:bodyPr>
                <a:spAutoFit/>
              </a:bodyPr>
              <a:lstStyle/>
              <a:p>
                <a:pPr fontAlgn="base">
                  <a:spcBef>
                    <a:spcPct val="0"/>
                  </a:spcBef>
                  <a:spcAft>
                    <a:spcPct val="0"/>
                  </a:spcAft>
                </a:pPr>
                <a:r>
                  <a:rPr lang="en-US" sz="1200" b="1">
                    <a:solidFill>
                      <a:srgbClr val="000000"/>
                    </a:solidFill>
                  </a:rPr>
                  <a:t>Ty – Yamhill Formation</a:t>
                </a:r>
                <a:r>
                  <a:rPr lang="en-US" sz="1200">
                    <a:solidFill>
                      <a:srgbClr val="000000"/>
                    </a:solidFill>
                  </a:rPr>
                  <a:t>: Massive to thinly bedded marine silstone and sandtone interbeds.  Locally includes interlayered basalt lava flows.</a:t>
                </a:r>
              </a:p>
            </p:txBody>
          </p:sp>
          <p:sp>
            <p:nvSpPr>
              <p:cNvPr id="46090" name="Text Box 11"/>
              <p:cNvSpPr txBox="1">
                <a:spLocks noChangeArrowheads="1"/>
              </p:cNvSpPr>
              <p:nvPr/>
            </p:nvSpPr>
            <p:spPr bwMode="auto">
              <a:xfrm>
                <a:off x="2352" y="2669"/>
                <a:ext cx="1920" cy="407"/>
              </a:xfrm>
              <a:prstGeom prst="rect">
                <a:avLst/>
              </a:prstGeom>
              <a:noFill/>
              <a:ln w="9525">
                <a:noFill/>
                <a:miter lim="800000"/>
                <a:headEnd/>
                <a:tailEnd/>
              </a:ln>
            </p:spPr>
            <p:txBody>
              <a:bodyPr>
                <a:spAutoFit/>
              </a:bodyPr>
              <a:lstStyle/>
              <a:p>
                <a:pPr fontAlgn="base">
                  <a:spcBef>
                    <a:spcPct val="0"/>
                  </a:spcBef>
                  <a:spcAft>
                    <a:spcPct val="0"/>
                  </a:spcAft>
                </a:pPr>
                <a:r>
                  <a:rPr lang="en-US" sz="1200" b="1">
                    <a:solidFill>
                      <a:srgbClr val="000000"/>
                    </a:solidFill>
                  </a:rPr>
                  <a:t>Tss – Spencer Formation</a:t>
                </a:r>
                <a:r>
                  <a:rPr lang="en-US" sz="1200">
                    <a:solidFill>
                      <a:srgbClr val="000000"/>
                    </a:solidFill>
                  </a:rPr>
                  <a:t>: Thick- to thin-bedded marine tuffaceous sandstone, siltstone, and mudstone.</a:t>
                </a:r>
              </a:p>
            </p:txBody>
          </p:sp>
          <p:sp>
            <p:nvSpPr>
              <p:cNvPr id="46091" name="Text Box 12"/>
              <p:cNvSpPr txBox="1">
                <a:spLocks noChangeArrowheads="1"/>
              </p:cNvSpPr>
              <p:nvPr/>
            </p:nvSpPr>
            <p:spPr bwMode="auto">
              <a:xfrm>
                <a:off x="2352" y="2256"/>
                <a:ext cx="1920" cy="398"/>
              </a:xfrm>
              <a:prstGeom prst="rect">
                <a:avLst/>
              </a:prstGeom>
              <a:noFill/>
              <a:ln w="9525">
                <a:noFill/>
                <a:miter lim="800000"/>
                <a:headEnd/>
                <a:tailEnd/>
              </a:ln>
            </p:spPr>
            <p:txBody>
              <a:bodyPr>
                <a:spAutoFit/>
              </a:bodyPr>
              <a:lstStyle/>
              <a:p>
                <a:pPr fontAlgn="base">
                  <a:spcBef>
                    <a:spcPct val="0"/>
                  </a:spcBef>
                  <a:spcAft>
                    <a:spcPct val="0"/>
                  </a:spcAft>
                </a:pPr>
                <a:r>
                  <a:rPr lang="en-US" sz="1200" b="1">
                    <a:solidFill>
                      <a:srgbClr val="000000"/>
                    </a:solidFill>
                  </a:rPr>
                  <a:t>Ti – Oligocene Mafic Intrusives</a:t>
                </a:r>
                <a:r>
                  <a:rPr lang="en-US" sz="1200">
                    <a:solidFill>
                      <a:srgbClr val="000000"/>
                    </a:solidFill>
                  </a:rPr>
                  <a:t>: Sheets, sills, and dikes of massive gabbro.</a:t>
                </a:r>
              </a:p>
            </p:txBody>
          </p:sp>
        </p:grpSp>
        <p:sp>
          <p:nvSpPr>
            <p:cNvPr id="46085" name="Rectangle 13"/>
            <p:cNvSpPr>
              <a:spLocks noChangeArrowheads="1"/>
            </p:cNvSpPr>
            <p:nvPr/>
          </p:nvSpPr>
          <p:spPr bwMode="auto">
            <a:xfrm>
              <a:off x="2304" y="1256"/>
              <a:ext cx="2064" cy="3432"/>
            </a:xfrm>
            <a:prstGeom prst="rect">
              <a:avLst/>
            </a:prstGeom>
            <a:noFill/>
            <a:ln w="25400">
              <a:solidFill>
                <a:srgbClr val="000000"/>
              </a:solidFill>
              <a:miter lim="800000"/>
              <a:headEnd/>
              <a:tailEnd/>
            </a:ln>
          </p:spPr>
          <p:txBody>
            <a:bodyPr wrap="none" anchor="ctr"/>
            <a:lstStyle/>
            <a:p>
              <a:pPr eaLnBrk="0" fontAlgn="base" hangingPunct="0">
                <a:spcBef>
                  <a:spcPct val="0"/>
                </a:spcBef>
                <a:spcAft>
                  <a:spcPct val="0"/>
                </a:spcAft>
              </a:pPr>
              <a:endParaRPr lang="en-US" sz="2000" b="1">
                <a:solidFill>
                  <a:srgbClr val="000000"/>
                </a:solidFill>
              </a:endParaRPr>
            </a:p>
          </p:txBody>
        </p:sp>
        <p:sp>
          <p:nvSpPr>
            <p:cNvPr id="46086" name="Text Box 14"/>
            <p:cNvSpPr txBox="1">
              <a:spLocks noChangeArrowheads="1"/>
            </p:cNvSpPr>
            <p:nvPr/>
          </p:nvSpPr>
          <p:spPr bwMode="auto">
            <a:xfrm>
              <a:off x="2397" y="1296"/>
              <a:ext cx="1464" cy="171"/>
            </a:xfrm>
            <a:prstGeom prst="rect">
              <a:avLst/>
            </a:prstGeom>
            <a:noFill/>
            <a:ln w="9525">
              <a:noFill/>
              <a:miter lim="800000"/>
              <a:headEnd/>
              <a:tailEnd/>
            </a:ln>
          </p:spPr>
          <p:txBody>
            <a:bodyPr wrap="none">
              <a:spAutoFit/>
            </a:bodyPr>
            <a:lstStyle/>
            <a:p>
              <a:pPr fontAlgn="base">
                <a:spcBef>
                  <a:spcPct val="0"/>
                </a:spcBef>
                <a:spcAft>
                  <a:spcPct val="0"/>
                </a:spcAft>
              </a:pPr>
              <a:r>
                <a:rPr lang="en-US" sz="1200" b="1">
                  <a:solidFill>
                    <a:srgbClr val="000000"/>
                  </a:solidFill>
                </a:rPr>
                <a:t>Qal – Quaternary Alluvium</a:t>
              </a:r>
            </a:p>
          </p:txBody>
        </p:sp>
      </p:gr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38914" name="Picture 4" descr="strat"/>
          <p:cNvPicPr>
            <a:picLocks noChangeAspect="1" noChangeArrowheads="1"/>
          </p:cNvPicPr>
          <p:nvPr/>
        </p:nvPicPr>
        <p:blipFill>
          <a:blip r:embed="rId2" cstate="print"/>
          <a:srcRect/>
          <a:stretch>
            <a:fillRect/>
          </a:stretch>
        </p:blipFill>
        <p:spPr bwMode="auto">
          <a:xfrm>
            <a:off x="656648" y="92609"/>
            <a:ext cx="7959147" cy="6640337"/>
          </a:xfrm>
          <a:prstGeom prst="rect">
            <a:avLst/>
          </a:prstGeom>
          <a:noFill/>
          <a:ln w="9525">
            <a:noFill/>
            <a:miter lim="800000"/>
            <a:headEnd/>
            <a:tailEnd/>
          </a:ln>
        </p:spPr>
      </p:pic>
      <p:sp>
        <p:nvSpPr>
          <p:cNvPr id="38915" name="Text Box 5"/>
          <p:cNvSpPr txBox="1">
            <a:spLocks noChangeArrowheads="1"/>
          </p:cNvSpPr>
          <p:nvPr/>
        </p:nvSpPr>
        <p:spPr bwMode="auto">
          <a:xfrm>
            <a:off x="952508" y="6382083"/>
            <a:ext cx="2948499" cy="400110"/>
          </a:xfrm>
          <a:prstGeom prst="rect">
            <a:avLst/>
          </a:prstGeom>
          <a:noFill/>
          <a:ln w="12700">
            <a:noFill/>
            <a:miter lim="800000"/>
            <a:headEnd type="none" w="sm" len="sm"/>
            <a:tailEnd type="none" w="sm" len="sm"/>
          </a:ln>
        </p:spPr>
        <p:txBody>
          <a:bodyPr wrap="none">
            <a:spAutoFit/>
          </a:bodyPr>
          <a:lstStyle/>
          <a:p>
            <a:pPr eaLnBrk="0" fontAlgn="base" hangingPunct="0">
              <a:spcBef>
                <a:spcPct val="0"/>
              </a:spcBef>
              <a:spcAft>
                <a:spcPct val="0"/>
              </a:spcAft>
            </a:pPr>
            <a:r>
              <a:rPr lang="en-US" sz="2000" b="1">
                <a:solidFill>
                  <a:srgbClr val="000000"/>
                </a:solidFill>
              </a:rPr>
              <a:t>Yeats and others, 1996</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9218" name="Picture 4" descr="heller_dickinson_4"/>
          <p:cNvPicPr>
            <a:picLocks noChangeAspect="1" noChangeArrowheads="1"/>
          </p:cNvPicPr>
          <p:nvPr/>
        </p:nvPicPr>
        <p:blipFill>
          <a:blip r:embed="rId2" cstate="print"/>
          <a:srcRect/>
          <a:stretch>
            <a:fillRect/>
          </a:stretch>
        </p:blipFill>
        <p:spPr bwMode="auto">
          <a:xfrm>
            <a:off x="95250" y="43291"/>
            <a:ext cx="6269182" cy="6768661"/>
          </a:xfrm>
          <a:prstGeom prst="rect">
            <a:avLst/>
          </a:prstGeom>
          <a:noFill/>
          <a:ln w="9525">
            <a:noFill/>
            <a:miter lim="800000"/>
            <a:headEnd/>
            <a:tailEnd/>
          </a:ln>
        </p:spPr>
      </p:pic>
      <p:sp>
        <p:nvSpPr>
          <p:cNvPr id="9219" name="Text Box 5"/>
          <p:cNvSpPr txBox="1">
            <a:spLocks noChangeArrowheads="1"/>
          </p:cNvSpPr>
          <p:nvPr/>
        </p:nvSpPr>
        <p:spPr bwMode="auto">
          <a:xfrm>
            <a:off x="6417830" y="2486311"/>
            <a:ext cx="2726170" cy="1653587"/>
          </a:xfrm>
          <a:prstGeom prst="rect">
            <a:avLst/>
          </a:prstGeom>
          <a:noFill/>
          <a:ln w="12700">
            <a:noFill/>
            <a:miter lim="800000"/>
            <a:headEnd type="none" w="sm" len="sm"/>
            <a:tailEnd type="none" w="sm" len="sm"/>
          </a:ln>
        </p:spPr>
        <p:txBody>
          <a:bodyPr>
            <a:spAutoFit/>
          </a:bodyPr>
          <a:lstStyle/>
          <a:p>
            <a:pPr eaLnBrk="0" fontAlgn="base" hangingPunct="0">
              <a:spcBef>
                <a:spcPct val="0"/>
              </a:spcBef>
              <a:spcAft>
                <a:spcPct val="0"/>
              </a:spcAft>
            </a:pPr>
            <a:r>
              <a:rPr lang="en-US" sz="2000" b="1" dirty="0" err="1">
                <a:solidFill>
                  <a:srgbClr val="000000"/>
                </a:solidFill>
              </a:rPr>
              <a:t>Stratigraphic</a:t>
            </a:r>
            <a:r>
              <a:rPr lang="en-US" sz="2000" b="1" dirty="0">
                <a:solidFill>
                  <a:srgbClr val="000000"/>
                </a:solidFill>
              </a:rPr>
              <a:t> correlation chart of </a:t>
            </a:r>
            <a:r>
              <a:rPr lang="en-US" sz="2000" b="1" dirty="0" err="1">
                <a:solidFill>
                  <a:srgbClr val="000000"/>
                </a:solidFill>
              </a:rPr>
              <a:t>Tyee</a:t>
            </a:r>
            <a:r>
              <a:rPr lang="en-US" sz="2000" b="1" dirty="0">
                <a:solidFill>
                  <a:srgbClr val="000000"/>
                </a:solidFill>
              </a:rPr>
              <a:t>-domain (from Heller and Dickinson, 1985)</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48130" name="Picture 4" descr="fault"/>
          <p:cNvPicPr>
            <a:picLocks noChangeAspect="1" noChangeArrowheads="1"/>
          </p:cNvPicPr>
          <p:nvPr/>
        </p:nvPicPr>
        <p:blipFill>
          <a:blip r:embed="rId2" cstate="print"/>
          <a:srcRect/>
          <a:stretch>
            <a:fillRect/>
          </a:stretch>
        </p:blipFill>
        <p:spPr bwMode="auto">
          <a:xfrm>
            <a:off x="340597" y="77969"/>
            <a:ext cx="8602807" cy="6641962"/>
          </a:xfrm>
          <a:prstGeom prst="rect">
            <a:avLst/>
          </a:prstGeom>
          <a:noFill/>
          <a:ln w="9525">
            <a:noFill/>
            <a:miter lim="800000"/>
            <a:headEnd/>
            <a:tailEnd/>
          </a:ln>
        </p:spPr>
      </p:pic>
      <p:sp>
        <p:nvSpPr>
          <p:cNvPr id="48131" name="Text Box 5"/>
          <p:cNvSpPr txBox="1">
            <a:spLocks noChangeArrowheads="1"/>
          </p:cNvSpPr>
          <p:nvPr/>
        </p:nvSpPr>
        <p:spPr bwMode="auto">
          <a:xfrm>
            <a:off x="626341" y="394718"/>
            <a:ext cx="2275238" cy="400110"/>
          </a:xfrm>
          <a:prstGeom prst="rect">
            <a:avLst/>
          </a:prstGeom>
          <a:noFill/>
          <a:ln w="12700">
            <a:noFill/>
            <a:miter lim="800000"/>
            <a:headEnd type="none" w="sm" len="sm"/>
            <a:tailEnd type="none" w="sm" len="sm"/>
          </a:ln>
        </p:spPr>
        <p:txBody>
          <a:bodyPr wrap="none">
            <a:spAutoFit/>
          </a:bodyPr>
          <a:lstStyle/>
          <a:p>
            <a:pPr eaLnBrk="0" fontAlgn="base" hangingPunct="0">
              <a:spcBef>
                <a:spcPct val="0"/>
              </a:spcBef>
              <a:spcAft>
                <a:spcPct val="0"/>
              </a:spcAft>
            </a:pPr>
            <a:r>
              <a:rPr lang="en-US" sz="2000" b="1">
                <a:solidFill>
                  <a:srgbClr val="000000"/>
                </a:solidFill>
              </a:rPr>
              <a:t>Orr and Orr, 1999</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1" y="2362200"/>
            <a:ext cx="7315200" cy="646331"/>
          </a:xfrm>
          <a:prstGeom prst="rect">
            <a:avLst/>
          </a:prstGeom>
          <a:noFill/>
        </p:spPr>
        <p:txBody>
          <a:bodyPr wrap="square" rtlCol="0">
            <a:spAutoFit/>
          </a:bodyPr>
          <a:lstStyle/>
          <a:p>
            <a:pPr algn="ctr"/>
            <a:r>
              <a:rPr lang="en-US" sz="3600" b="1" dirty="0" smtClean="0">
                <a:solidFill>
                  <a:schemeClr val="tx1">
                    <a:lumMod val="10000"/>
                  </a:schemeClr>
                </a:solidFill>
              </a:rPr>
              <a:t>Introduction to Mass Wasting</a:t>
            </a:r>
            <a:endParaRPr lang="en-US" sz="3600" b="1" dirty="0">
              <a:solidFill>
                <a:schemeClr val="tx1">
                  <a:lumMod val="10000"/>
                </a:schemeClr>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Box 1"/>
          <p:cNvSpPr txBox="1"/>
          <p:nvPr/>
        </p:nvSpPr>
        <p:spPr>
          <a:xfrm>
            <a:off x="685800" y="2362200"/>
            <a:ext cx="8101320" cy="1200329"/>
          </a:xfrm>
          <a:prstGeom prst="rect">
            <a:avLst/>
          </a:prstGeom>
          <a:noFill/>
        </p:spPr>
        <p:txBody>
          <a:bodyPr wrap="none" rtlCol="0">
            <a:spAutoFit/>
          </a:bodyPr>
          <a:lstStyle/>
          <a:p>
            <a:r>
              <a:rPr lang="en-US" sz="3600" b="1" dirty="0" smtClean="0">
                <a:solidFill>
                  <a:schemeClr val="tx1">
                    <a:lumMod val="10000"/>
                  </a:schemeClr>
                </a:solidFill>
              </a:rPr>
              <a:t>Siletz River </a:t>
            </a:r>
            <a:r>
              <a:rPr lang="en-US" sz="3600" b="1" dirty="0" err="1" smtClean="0">
                <a:solidFill>
                  <a:schemeClr val="tx1">
                    <a:lumMod val="10000"/>
                  </a:schemeClr>
                </a:solidFill>
              </a:rPr>
              <a:t>Volcanics</a:t>
            </a:r>
            <a:r>
              <a:rPr lang="en-US" sz="3600" b="1" dirty="0" smtClean="0">
                <a:solidFill>
                  <a:schemeClr val="tx1">
                    <a:lumMod val="10000"/>
                  </a:schemeClr>
                </a:solidFill>
              </a:rPr>
              <a:t> – “Basement”</a:t>
            </a:r>
          </a:p>
          <a:p>
            <a:r>
              <a:rPr lang="en-US" sz="3600" b="1" dirty="0" smtClean="0">
                <a:solidFill>
                  <a:schemeClr val="tx1">
                    <a:lumMod val="10000"/>
                  </a:schemeClr>
                </a:solidFill>
              </a:rPr>
              <a:t>Lower Eocene</a:t>
            </a:r>
            <a:endParaRPr lang="en-US" sz="3600" b="1" dirty="0">
              <a:solidFill>
                <a:schemeClr val="tx1">
                  <a:lumMod val="10000"/>
                </a:schemeClr>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41986" name="Picture 4" descr="siletz"/>
          <p:cNvPicPr>
            <a:picLocks noChangeAspect="1" noChangeArrowheads="1"/>
          </p:cNvPicPr>
          <p:nvPr/>
        </p:nvPicPr>
        <p:blipFill>
          <a:blip r:embed="rId2" cstate="print"/>
          <a:srcRect/>
          <a:stretch>
            <a:fillRect/>
          </a:stretch>
        </p:blipFill>
        <p:spPr bwMode="auto">
          <a:xfrm>
            <a:off x="150091" y="180308"/>
            <a:ext cx="8858250" cy="6563992"/>
          </a:xfrm>
          <a:prstGeom prst="rect">
            <a:avLst/>
          </a:prstGeom>
          <a:noFill/>
          <a:ln w="9525">
            <a:noFill/>
            <a:miter lim="800000"/>
            <a:headEnd/>
            <a:tailEnd/>
          </a:ln>
        </p:spPr>
      </p:pic>
      <p:sp>
        <p:nvSpPr>
          <p:cNvPr id="41987" name="Text Box 5"/>
          <p:cNvSpPr txBox="1">
            <a:spLocks noChangeArrowheads="1"/>
          </p:cNvSpPr>
          <p:nvPr/>
        </p:nvSpPr>
        <p:spPr bwMode="auto">
          <a:xfrm>
            <a:off x="734581" y="623750"/>
            <a:ext cx="2275238" cy="400110"/>
          </a:xfrm>
          <a:prstGeom prst="rect">
            <a:avLst/>
          </a:prstGeom>
          <a:noFill/>
          <a:ln w="12700">
            <a:noFill/>
            <a:miter lim="800000"/>
            <a:headEnd type="none" w="sm" len="sm"/>
            <a:tailEnd type="none" w="sm" len="sm"/>
          </a:ln>
        </p:spPr>
        <p:txBody>
          <a:bodyPr wrap="none">
            <a:spAutoFit/>
          </a:bodyPr>
          <a:lstStyle/>
          <a:p>
            <a:pPr eaLnBrk="0" fontAlgn="base" hangingPunct="0">
              <a:spcBef>
                <a:spcPct val="0"/>
              </a:spcBef>
              <a:spcAft>
                <a:spcPct val="0"/>
              </a:spcAft>
            </a:pPr>
            <a:r>
              <a:rPr lang="en-US" sz="2000" b="1">
                <a:solidFill>
                  <a:srgbClr val="000000"/>
                </a:solidFill>
              </a:rPr>
              <a:t>Orr and Orr, 1999</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24578" name="Picture 5" descr="luck_3"/>
          <p:cNvPicPr>
            <a:picLocks noChangeAspect="1" noChangeArrowheads="1"/>
          </p:cNvPicPr>
          <p:nvPr/>
        </p:nvPicPr>
        <p:blipFill>
          <a:blip r:embed="rId2" cstate="print"/>
          <a:srcRect/>
          <a:stretch>
            <a:fillRect/>
          </a:stretch>
        </p:blipFill>
        <p:spPr bwMode="auto">
          <a:xfrm>
            <a:off x="1" y="-495426"/>
            <a:ext cx="8653318" cy="730469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25602" name="Picture 5" descr="siletz_quarry"/>
          <p:cNvPicPr>
            <a:picLocks noChangeAspect="1" noChangeArrowheads="1"/>
          </p:cNvPicPr>
          <p:nvPr/>
        </p:nvPicPr>
        <p:blipFill>
          <a:blip r:embed="rId2" cstate="print"/>
          <a:srcRect/>
          <a:stretch>
            <a:fillRect/>
          </a:stretch>
        </p:blipFill>
        <p:spPr bwMode="auto">
          <a:xfrm>
            <a:off x="662426" y="58486"/>
            <a:ext cx="7977909" cy="6734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Box 1"/>
          <p:cNvSpPr txBox="1"/>
          <p:nvPr/>
        </p:nvSpPr>
        <p:spPr>
          <a:xfrm>
            <a:off x="685800" y="2362200"/>
            <a:ext cx="7314823" cy="1754326"/>
          </a:xfrm>
          <a:prstGeom prst="rect">
            <a:avLst/>
          </a:prstGeom>
          <a:noFill/>
        </p:spPr>
        <p:txBody>
          <a:bodyPr wrap="none" rtlCol="0">
            <a:spAutoFit/>
          </a:bodyPr>
          <a:lstStyle/>
          <a:p>
            <a:r>
              <a:rPr lang="en-US" sz="3600" b="1" dirty="0" smtClean="0">
                <a:solidFill>
                  <a:schemeClr val="tx1">
                    <a:lumMod val="10000"/>
                  </a:schemeClr>
                </a:solidFill>
              </a:rPr>
              <a:t>Marine Sandstone – Spencer Fm</a:t>
            </a:r>
          </a:p>
          <a:p>
            <a:endParaRPr lang="en-US" sz="3600" b="1" dirty="0">
              <a:solidFill>
                <a:schemeClr val="tx1">
                  <a:lumMod val="10000"/>
                </a:schemeClr>
              </a:solidFill>
            </a:endParaRPr>
          </a:p>
          <a:p>
            <a:r>
              <a:rPr lang="en-US" sz="3600" b="1" dirty="0" smtClean="0">
                <a:solidFill>
                  <a:schemeClr val="tx1">
                    <a:lumMod val="10000"/>
                  </a:schemeClr>
                </a:solidFill>
              </a:rPr>
              <a:t>Middle-Upper Eocene</a:t>
            </a:r>
            <a:endParaRPr lang="en-US" sz="3600" b="1" dirty="0">
              <a:solidFill>
                <a:schemeClr val="tx1">
                  <a:lumMod val="10000"/>
                </a:schemeClr>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19458" name="Picture 2" descr="luck_valley_1"/>
          <p:cNvPicPr>
            <a:picLocks noChangeAspect="1" noChangeArrowheads="1"/>
          </p:cNvPicPr>
          <p:nvPr/>
        </p:nvPicPr>
        <p:blipFill>
          <a:blip r:embed="rId2" cstate="print"/>
          <a:srcRect/>
          <a:stretch>
            <a:fillRect/>
          </a:stretch>
        </p:blipFill>
        <p:spPr bwMode="auto">
          <a:xfrm>
            <a:off x="131336" y="105583"/>
            <a:ext cx="8866909" cy="6685819"/>
          </a:xfrm>
          <a:prstGeom prst="rect">
            <a:avLst/>
          </a:prstGeom>
          <a:noFill/>
          <a:ln w="9525">
            <a:noFill/>
            <a:miter lim="800000"/>
            <a:headEnd/>
            <a:tailEnd/>
          </a:ln>
        </p:spPr>
      </p:pic>
      <p:sp>
        <p:nvSpPr>
          <p:cNvPr id="19459" name="Rectangle 3"/>
          <p:cNvSpPr>
            <a:spLocks noChangeArrowheads="1"/>
          </p:cNvSpPr>
          <p:nvPr/>
        </p:nvSpPr>
        <p:spPr bwMode="auto">
          <a:xfrm>
            <a:off x="233796" y="6231002"/>
            <a:ext cx="1558636" cy="371976"/>
          </a:xfrm>
          <a:prstGeom prst="rect">
            <a:avLst/>
          </a:prstGeom>
          <a:solidFill>
            <a:srgbClr val="FFFFFF"/>
          </a:solidFill>
          <a:ln w="12700">
            <a:solidFill>
              <a:srgbClr val="000000"/>
            </a:solidFill>
            <a:miter lim="800000"/>
            <a:headEnd type="none" w="sm" len="sm"/>
            <a:tailEnd type="none" w="sm" len="sm"/>
          </a:ln>
        </p:spPr>
        <p:txBody>
          <a:bodyPr wrap="none" anchor="ctr"/>
          <a:lstStyle/>
          <a:p>
            <a:pPr eaLnBrk="0" fontAlgn="base" hangingPunct="0">
              <a:spcBef>
                <a:spcPct val="0"/>
              </a:spcBef>
              <a:spcAft>
                <a:spcPct val="0"/>
              </a:spcAft>
            </a:pPr>
            <a:endParaRPr lang="en-US" sz="2000" b="1">
              <a:solidFill>
                <a:srgbClr val="000000"/>
              </a:solidFill>
            </a:endParaRPr>
          </a:p>
        </p:txBody>
      </p:sp>
      <p:sp>
        <p:nvSpPr>
          <p:cNvPr id="19460" name="Text Box 4"/>
          <p:cNvSpPr txBox="1">
            <a:spLocks noChangeArrowheads="1"/>
          </p:cNvSpPr>
          <p:nvPr/>
        </p:nvSpPr>
        <p:spPr bwMode="auto">
          <a:xfrm>
            <a:off x="226589" y="6214758"/>
            <a:ext cx="1759969" cy="369332"/>
          </a:xfrm>
          <a:prstGeom prst="rect">
            <a:avLst/>
          </a:prstGeom>
          <a:noFill/>
          <a:ln w="12700">
            <a:noFill/>
            <a:miter lim="800000"/>
            <a:headEnd type="none" w="sm" len="sm"/>
            <a:tailEnd type="none" w="sm" len="sm"/>
          </a:ln>
        </p:spPr>
        <p:txBody>
          <a:bodyPr wrap="none">
            <a:spAutoFit/>
          </a:bodyPr>
          <a:lstStyle/>
          <a:p>
            <a:pPr eaLnBrk="0" fontAlgn="base" hangingPunct="0">
              <a:spcBef>
                <a:spcPct val="0"/>
              </a:spcBef>
              <a:spcAft>
                <a:spcPct val="0"/>
              </a:spcAft>
            </a:pPr>
            <a:r>
              <a:rPr lang="en-US" b="1">
                <a:solidFill>
                  <a:srgbClr val="000000"/>
                </a:solidFill>
              </a:rPr>
              <a:t>Willamette Silt</a:t>
            </a:r>
          </a:p>
        </p:txBody>
      </p:sp>
      <p:sp>
        <p:nvSpPr>
          <p:cNvPr id="19461" name="Freeform 5"/>
          <p:cNvSpPr>
            <a:spLocks/>
          </p:cNvSpPr>
          <p:nvPr/>
        </p:nvSpPr>
        <p:spPr bwMode="auto">
          <a:xfrm>
            <a:off x="147204" y="2934483"/>
            <a:ext cx="4156364" cy="160811"/>
          </a:xfrm>
          <a:custGeom>
            <a:avLst/>
            <a:gdLst>
              <a:gd name="T0" fmla="*/ 0 w 2880"/>
              <a:gd name="T1" fmla="*/ 0 h 99"/>
              <a:gd name="T2" fmla="*/ 199 w 2880"/>
              <a:gd name="T3" fmla="*/ 11 h 99"/>
              <a:gd name="T4" fmla="*/ 365 w 2880"/>
              <a:gd name="T5" fmla="*/ 22 h 99"/>
              <a:gd name="T6" fmla="*/ 531 w 2880"/>
              <a:gd name="T7" fmla="*/ 22 h 99"/>
              <a:gd name="T8" fmla="*/ 697 w 2880"/>
              <a:gd name="T9" fmla="*/ 22 h 99"/>
              <a:gd name="T10" fmla="*/ 853 w 2880"/>
              <a:gd name="T11" fmla="*/ 44 h 99"/>
              <a:gd name="T12" fmla="*/ 1041 w 2880"/>
              <a:gd name="T13" fmla="*/ 44 h 99"/>
              <a:gd name="T14" fmla="*/ 1229 w 2880"/>
              <a:gd name="T15" fmla="*/ 55 h 99"/>
              <a:gd name="T16" fmla="*/ 1451 w 2880"/>
              <a:gd name="T17" fmla="*/ 44 h 99"/>
              <a:gd name="T18" fmla="*/ 1717 w 2880"/>
              <a:gd name="T19" fmla="*/ 66 h 99"/>
              <a:gd name="T20" fmla="*/ 1894 w 2880"/>
              <a:gd name="T21" fmla="*/ 77 h 99"/>
              <a:gd name="T22" fmla="*/ 2137 w 2880"/>
              <a:gd name="T23" fmla="*/ 77 h 99"/>
              <a:gd name="T24" fmla="*/ 2293 w 2880"/>
              <a:gd name="T25" fmla="*/ 88 h 99"/>
              <a:gd name="T26" fmla="*/ 2503 w 2880"/>
              <a:gd name="T27" fmla="*/ 88 h 99"/>
              <a:gd name="T28" fmla="*/ 2647 w 2880"/>
              <a:gd name="T29" fmla="*/ 88 h 99"/>
              <a:gd name="T30" fmla="*/ 2880 w 2880"/>
              <a:gd name="T31" fmla="*/ 99 h 9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880"/>
              <a:gd name="T49" fmla="*/ 0 h 99"/>
              <a:gd name="T50" fmla="*/ 2880 w 2880"/>
              <a:gd name="T51" fmla="*/ 99 h 9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880" h="99">
                <a:moveTo>
                  <a:pt x="0" y="0"/>
                </a:moveTo>
                <a:lnTo>
                  <a:pt x="199" y="11"/>
                </a:lnTo>
                <a:lnTo>
                  <a:pt x="365" y="22"/>
                </a:lnTo>
                <a:lnTo>
                  <a:pt x="531" y="22"/>
                </a:lnTo>
                <a:lnTo>
                  <a:pt x="697" y="22"/>
                </a:lnTo>
                <a:lnTo>
                  <a:pt x="853" y="44"/>
                </a:lnTo>
                <a:lnTo>
                  <a:pt x="1041" y="44"/>
                </a:lnTo>
                <a:lnTo>
                  <a:pt x="1229" y="55"/>
                </a:lnTo>
                <a:lnTo>
                  <a:pt x="1451" y="44"/>
                </a:lnTo>
                <a:lnTo>
                  <a:pt x="1717" y="66"/>
                </a:lnTo>
                <a:lnTo>
                  <a:pt x="1894" y="77"/>
                </a:lnTo>
                <a:lnTo>
                  <a:pt x="2137" y="77"/>
                </a:lnTo>
                <a:lnTo>
                  <a:pt x="2293" y="88"/>
                </a:lnTo>
                <a:lnTo>
                  <a:pt x="2503" y="88"/>
                </a:lnTo>
                <a:lnTo>
                  <a:pt x="2647" y="88"/>
                </a:lnTo>
                <a:lnTo>
                  <a:pt x="2880" y="99"/>
                </a:lnTo>
              </a:path>
            </a:pathLst>
          </a:custGeom>
          <a:noFill/>
          <a:ln w="38100" cap="flat" cmpd="sng">
            <a:solidFill>
              <a:srgbClr val="FF0000"/>
            </a:solidFill>
            <a:prstDash val="solid"/>
            <a:round/>
            <a:headEnd type="none" w="sm" len="sm"/>
            <a:tailEnd type="none" w="sm" len="sm"/>
          </a:ln>
        </p:spPr>
        <p:txBody>
          <a:bodyPr/>
          <a:lstStyle/>
          <a:p>
            <a:pPr eaLnBrk="0" fontAlgn="base" hangingPunct="0">
              <a:spcBef>
                <a:spcPct val="0"/>
              </a:spcBef>
              <a:spcAft>
                <a:spcPct val="0"/>
              </a:spcAft>
            </a:pPr>
            <a:endParaRPr lang="en-US" sz="2000" b="1">
              <a:solidFill>
                <a:srgbClr val="000000"/>
              </a:solidFill>
            </a:endParaRPr>
          </a:p>
        </p:txBody>
      </p:sp>
      <p:sp>
        <p:nvSpPr>
          <p:cNvPr id="19462" name="Freeform 6"/>
          <p:cNvSpPr>
            <a:spLocks/>
          </p:cNvSpPr>
          <p:nvPr/>
        </p:nvSpPr>
        <p:spPr bwMode="auto">
          <a:xfrm>
            <a:off x="5196972" y="3104135"/>
            <a:ext cx="3762375" cy="201419"/>
          </a:xfrm>
          <a:custGeom>
            <a:avLst/>
            <a:gdLst>
              <a:gd name="T0" fmla="*/ 0 w 2607"/>
              <a:gd name="T1" fmla="*/ 0 h 124"/>
              <a:gd name="T2" fmla="*/ 76 w 2607"/>
              <a:gd name="T3" fmla="*/ 4 h 124"/>
              <a:gd name="T4" fmla="*/ 156 w 2607"/>
              <a:gd name="T5" fmla="*/ 8 h 124"/>
              <a:gd name="T6" fmla="*/ 278 w 2607"/>
              <a:gd name="T7" fmla="*/ 14 h 124"/>
              <a:gd name="T8" fmla="*/ 566 w 2607"/>
              <a:gd name="T9" fmla="*/ 48 h 124"/>
              <a:gd name="T10" fmla="*/ 787 w 2607"/>
              <a:gd name="T11" fmla="*/ 37 h 124"/>
              <a:gd name="T12" fmla="*/ 1042 w 2607"/>
              <a:gd name="T13" fmla="*/ 37 h 124"/>
              <a:gd name="T14" fmla="*/ 1286 w 2607"/>
              <a:gd name="T15" fmla="*/ 59 h 124"/>
              <a:gd name="T16" fmla="*/ 1485 w 2607"/>
              <a:gd name="T17" fmla="*/ 70 h 124"/>
              <a:gd name="T18" fmla="*/ 1707 w 2607"/>
              <a:gd name="T19" fmla="*/ 92 h 124"/>
              <a:gd name="T20" fmla="*/ 2006 w 2607"/>
              <a:gd name="T21" fmla="*/ 92 h 124"/>
              <a:gd name="T22" fmla="*/ 2250 w 2607"/>
              <a:gd name="T23" fmla="*/ 114 h 124"/>
              <a:gd name="T24" fmla="*/ 2394 w 2607"/>
              <a:gd name="T25" fmla="*/ 114 h 124"/>
              <a:gd name="T26" fmla="*/ 2607 w 2607"/>
              <a:gd name="T27" fmla="*/ 124 h 12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607"/>
              <a:gd name="T43" fmla="*/ 0 h 124"/>
              <a:gd name="T44" fmla="*/ 2607 w 2607"/>
              <a:gd name="T45" fmla="*/ 124 h 12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607" h="124">
                <a:moveTo>
                  <a:pt x="0" y="0"/>
                </a:moveTo>
                <a:lnTo>
                  <a:pt x="76" y="4"/>
                </a:lnTo>
                <a:lnTo>
                  <a:pt x="156" y="8"/>
                </a:lnTo>
                <a:lnTo>
                  <a:pt x="278" y="14"/>
                </a:lnTo>
                <a:lnTo>
                  <a:pt x="566" y="48"/>
                </a:lnTo>
                <a:lnTo>
                  <a:pt x="787" y="37"/>
                </a:lnTo>
                <a:lnTo>
                  <a:pt x="1042" y="37"/>
                </a:lnTo>
                <a:lnTo>
                  <a:pt x="1286" y="59"/>
                </a:lnTo>
                <a:lnTo>
                  <a:pt x="1485" y="70"/>
                </a:lnTo>
                <a:lnTo>
                  <a:pt x="1707" y="92"/>
                </a:lnTo>
                <a:lnTo>
                  <a:pt x="2006" y="92"/>
                </a:lnTo>
                <a:lnTo>
                  <a:pt x="2250" y="114"/>
                </a:lnTo>
                <a:lnTo>
                  <a:pt x="2394" y="114"/>
                </a:lnTo>
                <a:lnTo>
                  <a:pt x="2607" y="124"/>
                </a:lnTo>
              </a:path>
            </a:pathLst>
          </a:custGeom>
          <a:noFill/>
          <a:ln w="38100" cap="flat" cmpd="sng">
            <a:solidFill>
              <a:schemeClr val="accent1"/>
            </a:solidFill>
            <a:prstDash val="solid"/>
            <a:round/>
            <a:headEnd type="none" w="sm" len="sm"/>
            <a:tailEnd type="none" w="sm" len="sm"/>
          </a:ln>
        </p:spPr>
        <p:txBody>
          <a:bodyPr/>
          <a:lstStyle/>
          <a:p>
            <a:pPr eaLnBrk="0" fontAlgn="base" hangingPunct="0">
              <a:spcBef>
                <a:spcPct val="0"/>
              </a:spcBef>
              <a:spcAft>
                <a:spcPct val="0"/>
              </a:spcAft>
            </a:pPr>
            <a:endParaRPr lang="en-US" sz="2000" b="1">
              <a:solidFill>
                <a:srgbClr val="000000"/>
              </a:solidFill>
            </a:endParaRPr>
          </a:p>
        </p:txBody>
      </p:sp>
      <p:sp>
        <p:nvSpPr>
          <p:cNvPr id="19463" name="Line 7"/>
          <p:cNvSpPr>
            <a:spLocks noChangeShapeType="1"/>
          </p:cNvSpPr>
          <p:nvPr/>
        </p:nvSpPr>
        <p:spPr bwMode="auto">
          <a:xfrm>
            <a:off x="157307" y="2770424"/>
            <a:ext cx="8797636" cy="92587"/>
          </a:xfrm>
          <a:prstGeom prst="line">
            <a:avLst/>
          </a:prstGeom>
          <a:noFill/>
          <a:ln w="38100">
            <a:solidFill>
              <a:schemeClr val="tx2"/>
            </a:solidFill>
            <a:prstDash val="sysDot"/>
            <a:round/>
            <a:headEnd type="none" w="sm" len="sm"/>
            <a:tailEnd type="none" w="sm" len="sm"/>
          </a:ln>
        </p:spPr>
        <p:txBody>
          <a:bodyPr/>
          <a:lstStyle/>
          <a:p>
            <a:pPr eaLnBrk="0" fontAlgn="base" hangingPunct="0">
              <a:spcBef>
                <a:spcPct val="0"/>
              </a:spcBef>
              <a:spcAft>
                <a:spcPct val="0"/>
              </a:spcAft>
            </a:pPr>
            <a:endParaRPr lang="en-US" sz="2000" b="1">
              <a:solidFill>
                <a:srgbClr val="000000"/>
              </a:solidFill>
            </a:endParaRPr>
          </a:p>
        </p:txBody>
      </p:sp>
      <p:grpSp>
        <p:nvGrpSpPr>
          <p:cNvPr id="2" name="Group 8"/>
          <p:cNvGrpSpPr>
            <a:grpSpLocks/>
          </p:cNvGrpSpPr>
          <p:nvPr/>
        </p:nvGrpSpPr>
        <p:grpSpPr bwMode="auto">
          <a:xfrm>
            <a:off x="5045609" y="1936907"/>
            <a:ext cx="1008789" cy="337865"/>
            <a:chOff x="4135" y="1204"/>
            <a:chExt cx="699" cy="208"/>
          </a:xfrm>
        </p:grpSpPr>
        <p:sp>
          <p:nvSpPr>
            <p:cNvPr id="19484" name="Rectangle 9"/>
            <p:cNvSpPr>
              <a:spLocks noChangeArrowheads="1"/>
            </p:cNvSpPr>
            <p:nvPr/>
          </p:nvSpPr>
          <p:spPr bwMode="auto">
            <a:xfrm>
              <a:off x="4148" y="1216"/>
              <a:ext cx="588" cy="179"/>
            </a:xfrm>
            <a:prstGeom prst="rect">
              <a:avLst/>
            </a:prstGeom>
            <a:solidFill>
              <a:srgbClr val="FFFFFF"/>
            </a:solidFill>
            <a:ln w="12700">
              <a:solidFill>
                <a:srgbClr val="000000"/>
              </a:solidFill>
              <a:miter lim="800000"/>
              <a:headEnd type="none" w="sm" len="sm"/>
              <a:tailEnd type="none" w="sm" len="sm"/>
            </a:ln>
          </p:spPr>
          <p:txBody>
            <a:bodyPr wrap="none" anchor="ctr"/>
            <a:lstStyle/>
            <a:p>
              <a:pPr eaLnBrk="0" fontAlgn="base" hangingPunct="0">
                <a:spcBef>
                  <a:spcPct val="0"/>
                </a:spcBef>
                <a:spcAft>
                  <a:spcPct val="0"/>
                </a:spcAft>
              </a:pPr>
              <a:endParaRPr lang="en-US" sz="2000" b="1">
                <a:solidFill>
                  <a:srgbClr val="000000"/>
                </a:solidFill>
              </a:endParaRPr>
            </a:p>
          </p:txBody>
        </p:sp>
        <p:sp>
          <p:nvSpPr>
            <p:cNvPr id="19485" name="Text Box 10"/>
            <p:cNvSpPr txBox="1">
              <a:spLocks noChangeArrowheads="1"/>
            </p:cNvSpPr>
            <p:nvPr/>
          </p:nvSpPr>
          <p:spPr bwMode="auto">
            <a:xfrm>
              <a:off x="4135" y="1204"/>
              <a:ext cx="699" cy="208"/>
            </a:xfrm>
            <a:prstGeom prst="rect">
              <a:avLst/>
            </a:prstGeom>
            <a:noFill/>
            <a:ln w="12700">
              <a:noFill/>
              <a:miter lim="800000"/>
              <a:headEnd type="none" w="sm" len="sm"/>
              <a:tailEnd type="none" w="sm" len="sm"/>
            </a:ln>
          </p:spPr>
          <p:txBody>
            <a:bodyPr wrap="none">
              <a:spAutoFit/>
            </a:bodyPr>
            <a:lstStyle/>
            <a:p>
              <a:pPr eaLnBrk="0" fontAlgn="base" hangingPunct="0">
                <a:spcBef>
                  <a:spcPct val="0"/>
                </a:spcBef>
                <a:spcAft>
                  <a:spcPct val="0"/>
                </a:spcAft>
              </a:pPr>
              <a:r>
                <a:rPr lang="en-US" sz="1600" b="1">
                  <a:solidFill>
                    <a:srgbClr val="000000"/>
                  </a:solidFill>
                </a:rPr>
                <a:t>el  470 ft</a:t>
              </a:r>
            </a:p>
          </p:txBody>
        </p:sp>
      </p:grpSp>
      <p:grpSp>
        <p:nvGrpSpPr>
          <p:cNvPr id="3" name="Group 11"/>
          <p:cNvGrpSpPr>
            <a:grpSpLocks/>
          </p:cNvGrpSpPr>
          <p:nvPr/>
        </p:nvGrpSpPr>
        <p:grpSpPr bwMode="auto">
          <a:xfrm>
            <a:off x="4310470" y="3017132"/>
            <a:ext cx="1008789" cy="337865"/>
            <a:chOff x="3300" y="1843"/>
            <a:chExt cx="699" cy="208"/>
          </a:xfrm>
        </p:grpSpPr>
        <p:sp>
          <p:nvSpPr>
            <p:cNvPr id="19482" name="Rectangle 12"/>
            <p:cNvSpPr>
              <a:spLocks noChangeArrowheads="1"/>
            </p:cNvSpPr>
            <p:nvPr/>
          </p:nvSpPr>
          <p:spPr bwMode="auto">
            <a:xfrm>
              <a:off x="3309" y="1863"/>
              <a:ext cx="588" cy="179"/>
            </a:xfrm>
            <a:prstGeom prst="rect">
              <a:avLst/>
            </a:prstGeom>
            <a:solidFill>
              <a:srgbClr val="FFFFFF"/>
            </a:solidFill>
            <a:ln w="12700">
              <a:solidFill>
                <a:srgbClr val="000000"/>
              </a:solidFill>
              <a:miter lim="800000"/>
              <a:headEnd type="none" w="sm" len="sm"/>
              <a:tailEnd type="none" w="sm" len="sm"/>
            </a:ln>
          </p:spPr>
          <p:txBody>
            <a:bodyPr wrap="none" anchor="ctr"/>
            <a:lstStyle/>
            <a:p>
              <a:pPr eaLnBrk="0" fontAlgn="base" hangingPunct="0">
                <a:spcBef>
                  <a:spcPct val="0"/>
                </a:spcBef>
                <a:spcAft>
                  <a:spcPct val="0"/>
                </a:spcAft>
              </a:pPr>
              <a:endParaRPr lang="en-US" sz="2000" b="1">
                <a:solidFill>
                  <a:srgbClr val="000000"/>
                </a:solidFill>
              </a:endParaRPr>
            </a:p>
          </p:txBody>
        </p:sp>
        <p:sp>
          <p:nvSpPr>
            <p:cNvPr id="19483" name="Text Box 13"/>
            <p:cNvSpPr txBox="1">
              <a:spLocks noChangeArrowheads="1"/>
            </p:cNvSpPr>
            <p:nvPr/>
          </p:nvSpPr>
          <p:spPr bwMode="auto">
            <a:xfrm>
              <a:off x="3300" y="1843"/>
              <a:ext cx="699" cy="208"/>
            </a:xfrm>
            <a:prstGeom prst="rect">
              <a:avLst/>
            </a:prstGeom>
            <a:noFill/>
            <a:ln w="12700">
              <a:noFill/>
              <a:miter lim="800000"/>
              <a:headEnd type="none" w="sm" len="sm"/>
              <a:tailEnd type="none" w="sm" len="sm"/>
            </a:ln>
          </p:spPr>
          <p:txBody>
            <a:bodyPr wrap="none">
              <a:spAutoFit/>
            </a:bodyPr>
            <a:lstStyle/>
            <a:p>
              <a:pPr eaLnBrk="0" fontAlgn="base" hangingPunct="0">
                <a:spcBef>
                  <a:spcPct val="0"/>
                </a:spcBef>
                <a:spcAft>
                  <a:spcPct val="0"/>
                </a:spcAft>
              </a:pPr>
              <a:r>
                <a:rPr lang="en-US" sz="1600" b="1">
                  <a:solidFill>
                    <a:srgbClr val="000000"/>
                  </a:solidFill>
                </a:rPr>
                <a:t>el  220 ft</a:t>
              </a:r>
            </a:p>
          </p:txBody>
        </p:sp>
      </p:grpSp>
      <p:grpSp>
        <p:nvGrpSpPr>
          <p:cNvPr id="4" name="Group 14"/>
          <p:cNvGrpSpPr>
            <a:grpSpLocks/>
          </p:cNvGrpSpPr>
          <p:nvPr/>
        </p:nvGrpSpPr>
        <p:grpSpPr bwMode="auto">
          <a:xfrm>
            <a:off x="5958899" y="3667782"/>
            <a:ext cx="3371272" cy="804053"/>
            <a:chOff x="4519" y="2453"/>
            <a:chExt cx="2336" cy="495"/>
          </a:xfrm>
        </p:grpSpPr>
        <p:sp>
          <p:nvSpPr>
            <p:cNvPr id="19478" name="Rectangle 15"/>
            <p:cNvSpPr>
              <a:spLocks noChangeArrowheads="1"/>
            </p:cNvSpPr>
            <p:nvPr/>
          </p:nvSpPr>
          <p:spPr bwMode="auto">
            <a:xfrm>
              <a:off x="4519" y="2457"/>
              <a:ext cx="2073" cy="487"/>
            </a:xfrm>
            <a:prstGeom prst="rect">
              <a:avLst/>
            </a:prstGeom>
            <a:solidFill>
              <a:srgbClr val="FFFFFF"/>
            </a:solidFill>
            <a:ln w="12700">
              <a:solidFill>
                <a:srgbClr val="000000"/>
              </a:solidFill>
              <a:miter lim="800000"/>
              <a:headEnd type="none" w="sm" len="sm"/>
              <a:tailEnd type="none" w="sm" len="sm"/>
            </a:ln>
          </p:spPr>
          <p:txBody>
            <a:bodyPr wrap="none" anchor="ctr"/>
            <a:lstStyle/>
            <a:p>
              <a:pPr eaLnBrk="0" fontAlgn="base" hangingPunct="0">
                <a:spcBef>
                  <a:spcPct val="0"/>
                </a:spcBef>
                <a:spcAft>
                  <a:spcPct val="0"/>
                </a:spcAft>
              </a:pPr>
              <a:endParaRPr lang="en-US" sz="2000" b="1">
                <a:solidFill>
                  <a:srgbClr val="000000"/>
                </a:solidFill>
              </a:endParaRPr>
            </a:p>
          </p:txBody>
        </p:sp>
        <p:grpSp>
          <p:nvGrpSpPr>
            <p:cNvPr id="5" name="Group 16"/>
            <p:cNvGrpSpPr>
              <a:grpSpLocks/>
            </p:cNvGrpSpPr>
            <p:nvPr/>
          </p:nvGrpSpPr>
          <p:grpSpPr bwMode="auto">
            <a:xfrm>
              <a:off x="4529" y="2453"/>
              <a:ext cx="2326" cy="495"/>
              <a:chOff x="3814" y="2401"/>
              <a:chExt cx="2326" cy="495"/>
            </a:xfrm>
          </p:grpSpPr>
          <p:sp>
            <p:nvSpPr>
              <p:cNvPr id="19480" name="Text Box 17"/>
              <p:cNvSpPr txBox="1">
                <a:spLocks noChangeArrowheads="1"/>
              </p:cNvSpPr>
              <p:nvPr/>
            </p:nvSpPr>
            <p:spPr bwMode="auto">
              <a:xfrm>
                <a:off x="3819" y="2401"/>
                <a:ext cx="1517" cy="246"/>
              </a:xfrm>
              <a:prstGeom prst="rect">
                <a:avLst/>
              </a:prstGeom>
              <a:noFill/>
              <a:ln w="12700">
                <a:noFill/>
                <a:miter lim="800000"/>
                <a:headEnd type="none" w="sm" len="sm"/>
                <a:tailEnd type="none" w="sm" len="sm"/>
              </a:ln>
            </p:spPr>
            <p:txBody>
              <a:bodyPr wrap="none">
                <a:spAutoFit/>
              </a:bodyPr>
              <a:lstStyle/>
              <a:p>
                <a:pPr eaLnBrk="0" fontAlgn="base" hangingPunct="0">
                  <a:spcBef>
                    <a:spcPct val="0"/>
                  </a:spcBef>
                  <a:spcAft>
                    <a:spcPct val="0"/>
                  </a:spcAft>
                </a:pPr>
                <a:r>
                  <a:rPr lang="en-US" sz="2000" b="1">
                    <a:solidFill>
                      <a:srgbClr val="000000"/>
                    </a:solidFill>
                  </a:rPr>
                  <a:t>Qtm   </a:t>
                </a:r>
                <a:r>
                  <a:rPr lang="en-US" b="1">
                    <a:solidFill>
                      <a:srgbClr val="000000"/>
                    </a:solidFill>
                  </a:rPr>
                  <a:t>(Bela, 1981)</a:t>
                </a:r>
              </a:p>
            </p:txBody>
          </p:sp>
          <p:sp>
            <p:nvSpPr>
              <p:cNvPr id="19481" name="Text Box 18"/>
              <p:cNvSpPr txBox="1">
                <a:spLocks noChangeArrowheads="1"/>
              </p:cNvSpPr>
              <p:nvPr/>
            </p:nvSpPr>
            <p:spPr bwMode="auto">
              <a:xfrm>
                <a:off x="3814" y="2650"/>
                <a:ext cx="2326" cy="246"/>
              </a:xfrm>
              <a:prstGeom prst="rect">
                <a:avLst/>
              </a:prstGeom>
              <a:noFill/>
              <a:ln w="12700">
                <a:noFill/>
                <a:miter lim="800000"/>
                <a:headEnd type="none" w="sm" len="sm"/>
                <a:tailEnd type="none" w="sm" len="sm"/>
              </a:ln>
            </p:spPr>
            <p:txBody>
              <a:bodyPr wrap="none">
                <a:spAutoFit/>
              </a:bodyPr>
              <a:lstStyle/>
              <a:p>
                <a:pPr eaLnBrk="0" fontAlgn="base" hangingPunct="0">
                  <a:spcBef>
                    <a:spcPct val="0"/>
                  </a:spcBef>
                  <a:spcAft>
                    <a:spcPct val="0"/>
                  </a:spcAft>
                </a:pPr>
                <a:r>
                  <a:rPr lang="en-US" sz="2000" b="1">
                    <a:solidFill>
                      <a:srgbClr val="000000"/>
                    </a:solidFill>
                  </a:rPr>
                  <a:t>Qff2   </a:t>
                </a:r>
                <a:r>
                  <a:rPr lang="en-US" b="1">
                    <a:solidFill>
                      <a:srgbClr val="000000"/>
                    </a:solidFill>
                  </a:rPr>
                  <a:t>(O’Connor et al., 2001)</a:t>
                </a:r>
              </a:p>
            </p:txBody>
          </p:sp>
        </p:grpSp>
      </p:grpSp>
      <p:sp>
        <p:nvSpPr>
          <p:cNvPr id="19467" name="Line 19"/>
          <p:cNvSpPr>
            <a:spLocks noChangeShapeType="1"/>
          </p:cNvSpPr>
          <p:nvPr/>
        </p:nvSpPr>
        <p:spPr bwMode="auto">
          <a:xfrm>
            <a:off x="5468216" y="2252972"/>
            <a:ext cx="0" cy="500299"/>
          </a:xfrm>
          <a:prstGeom prst="line">
            <a:avLst/>
          </a:prstGeom>
          <a:noFill/>
          <a:ln w="12700">
            <a:solidFill>
              <a:srgbClr val="000000"/>
            </a:solidFill>
            <a:round/>
            <a:headEnd type="none" w="sm" len="sm"/>
            <a:tailEnd type="none" w="sm" len="sm"/>
          </a:ln>
        </p:spPr>
        <p:txBody>
          <a:bodyPr/>
          <a:lstStyle/>
          <a:p>
            <a:pPr eaLnBrk="0" fontAlgn="base" hangingPunct="0">
              <a:spcBef>
                <a:spcPct val="0"/>
              </a:spcBef>
              <a:spcAft>
                <a:spcPct val="0"/>
              </a:spcAft>
            </a:pPr>
            <a:endParaRPr lang="en-US" sz="2000" b="1">
              <a:solidFill>
                <a:srgbClr val="000000"/>
              </a:solidFill>
            </a:endParaRPr>
          </a:p>
        </p:txBody>
      </p:sp>
      <p:grpSp>
        <p:nvGrpSpPr>
          <p:cNvPr id="6" name="Group 20"/>
          <p:cNvGrpSpPr>
            <a:grpSpLocks/>
          </p:cNvGrpSpPr>
          <p:nvPr/>
        </p:nvGrpSpPr>
        <p:grpSpPr bwMode="auto">
          <a:xfrm>
            <a:off x="6007411" y="2432560"/>
            <a:ext cx="3286125" cy="352483"/>
            <a:chOff x="4591" y="1471"/>
            <a:chExt cx="2277" cy="217"/>
          </a:xfrm>
        </p:grpSpPr>
        <p:sp>
          <p:nvSpPr>
            <p:cNvPr id="19476" name="Rectangle 21"/>
            <p:cNvSpPr>
              <a:spLocks noChangeArrowheads="1"/>
            </p:cNvSpPr>
            <p:nvPr/>
          </p:nvSpPr>
          <p:spPr bwMode="auto">
            <a:xfrm>
              <a:off x="4608" y="1487"/>
              <a:ext cx="2029" cy="201"/>
            </a:xfrm>
            <a:prstGeom prst="rect">
              <a:avLst/>
            </a:prstGeom>
            <a:solidFill>
              <a:srgbClr val="FFFFFF"/>
            </a:solidFill>
            <a:ln w="12700">
              <a:solidFill>
                <a:srgbClr val="000000"/>
              </a:solidFill>
              <a:miter lim="800000"/>
              <a:headEnd type="none" w="sm" len="sm"/>
              <a:tailEnd type="none" w="sm" len="sm"/>
            </a:ln>
          </p:spPr>
          <p:txBody>
            <a:bodyPr wrap="none" anchor="ctr"/>
            <a:lstStyle/>
            <a:p>
              <a:pPr eaLnBrk="0" fontAlgn="base" hangingPunct="0">
                <a:spcBef>
                  <a:spcPct val="0"/>
                </a:spcBef>
                <a:spcAft>
                  <a:spcPct val="0"/>
                </a:spcAft>
              </a:pPr>
              <a:endParaRPr lang="en-US" sz="2000" b="1">
                <a:solidFill>
                  <a:srgbClr val="000000"/>
                </a:solidFill>
              </a:endParaRPr>
            </a:p>
          </p:txBody>
        </p:sp>
        <p:sp>
          <p:nvSpPr>
            <p:cNvPr id="19477" name="Text Box 22"/>
            <p:cNvSpPr txBox="1">
              <a:spLocks noChangeArrowheads="1"/>
            </p:cNvSpPr>
            <p:nvPr/>
          </p:nvSpPr>
          <p:spPr bwMode="auto">
            <a:xfrm>
              <a:off x="4591" y="1471"/>
              <a:ext cx="2277" cy="208"/>
            </a:xfrm>
            <a:prstGeom prst="rect">
              <a:avLst/>
            </a:prstGeom>
            <a:noFill/>
            <a:ln w="12700">
              <a:noFill/>
              <a:miter lim="800000"/>
              <a:headEnd type="none" w="sm" len="sm"/>
              <a:tailEnd type="none" w="sm" len="sm"/>
            </a:ln>
          </p:spPr>
          <p:txBody>
            <a:bodyPr wrap="none">
              <a:spAutoFit/>
            </a:bodyPr>
            <a:lstStyle/>
            <a:p>
              <a:pPr eaLnBrk="0" fontAlgn="base" hangingPunct="0">
                <a:spcBef>
                  <a:spcPct val="0"/>
                </a:spcBef>
                <a:spcAft>
                  <a:spcPct val="0"/>
                </a:spcAft>
              </a:pPr>
              <a:r>
                <a:rPr lang="en-US" sz="1600" b="1">
                  <a:solidFill>
                    <a:srgbClr val="000000"/>
                  </a:solidFill>
                </a:rPr>
                <a:t>Max Missoula Flood El. = 400 ft)</a:t>
              </a:r>
            </a:p>
          </p:txBody>
        </p:sp>
      </p:grpSp>
      <p:grpSp>
        <p:nvGrpSpPr>
          <p:cNvPr id="7" name="Group 23"/>
          <p:cNvGrpSpPr>
            <a:grpSpLocks/>
          </p:cNvGrpSpPr>
          <p:nvPr/>
        </p:nvGrpSpPr>
        <p:grpSpPr bwMode="auto">
          <a:xfrm>
            <a:off x="3268198" y="2215612"/>
            <a:ext cx="464706" cy="406087"/>
            <a:chOff x="2489" y="1156"/>
            <a:chExt cx="322" cy="250"/>
          </a:xfrm>
        </p:grpSpPr>
        <p:sp>
          <p:nvSpPr>
            <p:cNvPr id="19474" name="Rectangle 24"/>
            <p:cNvSpPr>
              <a:spLocks noChangeArrowheads="1"/>
            </p:cNvSpPr>
            <p:nvPr/>
          </p:nvSpPr>
          <p:spPr bwMode="auto">
            <a:xfrm>
              <a:off x="2522" y="1162"/>
              <a:ext cx="243" cy="244"/>
            </a:xfrm>
            <a:prstGeom prst="rect">
              <a:avLst/>
            </a:prstGeom>
            <a:solidFill>
              <a:srgbClr val="FFFFFF"/>
            </a:solidFill>
            <a:ln w="12700">
              <a:solidFill>
                <a:srgbClr val="000000"/>
              </a:solidFill>
              <a:miter lim="800000"/>
              <a:headEnd type="none" w="sm" len="sm"/>
              <a:tailEnd type="none" w="sm" len="sm"/>
            </a:ln>
          </p:spPr>
          <p:txBody>
            <a:bodyPr wrap="none" anchor="ctr"/>
            <a:lstStyle/>
            <a:p>
              <a:pPr eaLnBrk="0" fontAlgn="base" hangingPunct="0">
                <a:spcBef>
                  <a:spcPct val="0"/>
                </a:spcBef>
                <a:spcAft>
                  <a:spcPct val="0"/>
                </a:spcAft>
              </a:pPr>
              <a:endParaRPr lang="en-US" sz="2000" b="1">
                <a:solidFill>
                  <a:srgbClr val="000000"/>
                </a:solidFill>
              </a:endParaRPr>
            </a:p>
          </p:txBody>
        </p:sp>
        <p:sp>
          <p:nvSpPr>
            <p:cNvPr id="19475" name="Text Box 25"/>
            <p:cNvSpPr txBox="1">
              <a:spLocks noChangeArrowheads="1"/>
            </p:cNvSpPr>
            <p:nvPr/>
          </p:nvSpPr>
          <p:spPr bwMode="auto">
            <a:xfrm>
              <a:off x="2489" y="1156"/>
              <a:ext cx="322" cy="246"/>
            </a:xfrm>
            <a:prstGeom prst="rect">
              <a:avLst/>
            </a:prstGeom>
            <a:noFill/>
            <a:ln w="12700">
              <a:noFill/>
              <a:miter lim="800000"/>
              <a:headEnd type="none" w="sm" len="sm"/>
              <a:tailEnd type="none" w="sm" len="sm"/>
            </a:ln>
          </p:spPr>
          <p:txBody>
            <a:bodyPr wrap="none">
              <a:spAutoFit/>
            </a:bodyPr>
            <a:lstStyle/>
            <a:p>
              <a:pPr eaLnBrk="0" fontAlgn="base" hangingPunct="0">
                <a:spcBef>
                  <a:spcPct val="0"/>
                </a:spcBef>
                <a:spcAft>
                  <a:spcPct val="0"/>
                </a:spcAft>
              </a:pPr>
              <a:r>
                <a:rPr lang="en-US" sz="2000" b="1">
                  <a:solidFill>
                    <a:srgbClr val="000000"/>
                  </a:solidFill>
                </a:rPr>
                <a:t>Ts</a:t>
              </a:r>
            </a:p>
          </p:txBody>
        </p:sp>
      </p:grpSp>
      <p:sp>
        <p:nvSpPr>
          <p:cNvPr id="19470" name="Line 26"/>
          <p:cNvSpPr>
            <a:spLocks noChangeShapeType="1"/>
          </p:cNvSpPr>
          <p:nvPr/>
        </p:nvSpPr>
        <p:spPr bwMode="auto">
          <a:xfrm>
            <a:off x="3675785" y="2620075"/>
            <a:ext cx="241011" cy="269642"/>
          </a:xfrm>
          <a:prstGeom prst="line">
            <a:avLst/>
          </a:prstGeom>
          <a:noFill/>
          <a:ln w="12700">
            <a:solidFill>
              <a:srgbClr val="000000"/>
            </a:solidFill>
            <a:round/>
            <a:headEnd type="none" w="sm" len="sm"/>
            <a:tailEnd type="none" w="sm" len="sm"/>
          </a:ln>
        </p:spPr>
        <p:txBody>
          <a:bodyPr/>
          <a:lstStyle/>
          <a:p>
            <a:pPr eaLnBrk="0" fontAlgn="base" hangingPunct="0">
              <a:spcBef>
                <a:spcPct val="0"/>
              </a:spcBef>
              <a:spcAft>
                <a:spcPct val="0"/>
              </a:spcAft>
            </a:pPr>
            <a:endParaRPr lang="en-US" sz="2000" b="1">
              <a:solidFill>
                <a:srgbClr val="000000"/>
              </a:solidFill>
            </a:endParaRPr>
          </a:p>
        </p:txBody>
      </p:sp>
      <p:grpSp>
        <p:nvGrpSpPr>
          <p:cNvPr id="8" name="Group 27"/>
          <p:cNvGrpSpPr>
            <a:grpSpLocks/>
          </p:cNvGrpSpPr>
          <p:nvPr/>
        </p:nvGrpSpPr>
        <p:grpSpPr bwMode="auto">
          <a:xfrm>
            <a:off x="182826" y="193298"/>
            <a:ext cx="3459309" cy="430452"/>
            <a:chOff x="711" y="249"/>
            <a:chExt cx="2397" cy="265"/>
          </a:xfrm>
        </p:grpSpPr>
        <p:sp>
          <p:nvSpPr>
            <p:cNvPr id="19472" name="Rectangle 28"/>
            <p:cNvSpPr>
              <a:spLocks noChangeArrowheads="1"/>
            </p:cNvSpPr>
            <p:nvPr/>
          </p:nvSpPr>
          <p:spPr bwMode="auto">
            <a:xfrm>
              <a:off x="729" y="249"/>
              <a:ext cx="2129" cy="265"/>
            </a:xfrm>
            <a:prstGeom prst="rect">
              <a:avLst/>
            </a:prstGeom>
            <a:solidFill>
              <a:srgbClr val="FFFFFF"/>
            </a:solidFill>
            <a:ln w="12700">
              <a:solidFill>
                <a:srgbClr val="000000"/>
              </a:solidFill>
              <a:miter lim="800000"/>
              <a:headEnd type="none" w="sm" len="sm"/>
              <a:tailEnd type="none" w="sm" len="sm"/>
            </a:ln>
          </p:spPr>
          <p:txBody>
            <a:bodyPr wrap="none" anchor="ctr"/>
            <a:lstStyle/>
            <a:p>
              <a:pPr eaLnBrk="0" fontAlgn="base" hangingPunct="0">
                <a:spcBef>
                  <a:spcPct val="0"/>
                </a:spcBef>
                <a:spcAft>
                  <a:spcPct val="0"/>
                </a:spcAft>
              </a:pPr>
              <a:endParaRPr lang="en-US" sz="2000" b="1">
                <a:solidFill>
                  <a:srgbClr val="000000"/>
                </a:solidFill>
              </a:endParaRPr>
            </a:p>
          </p:txBody>
        </p:sp>
        <p:sp>
          <p:nvSpPr>
            <p:cNvPr id="19473" name="Text Box 29"/>
            <p:cNvSpPr txBox="1">
              <a:spLocks noChangeArrowheads="1"/>
            </p:cNvSpPr>
            <p:nvPr/>
          </p:nvSpPr>
          <p:spPr bwMode="auto">
            <a:xfrm>
              <a:off x="711" y="249"/>
              <a:ext cx="2397" cy="246"/>
            </a:xfrm>
            <a:prstGeom prst="rect">
              <a:avLst/>
            </a:prstGeom>
            <a:noFill/>
            <a:ln w="12700">
              <a:noFill/>
              <a:miter lim="800000"/>
              <a:headEnd type="none" w="sm" len="sm"/>
              <a:tailEnd type="none" w="sm" len="sm"/>
            </a:ln>
          </p:spPr>
          <p:txBody>
            <a:bodyPr wrap="none">
              <a:spAutoFit/>
            </a:bodyPr>
            <a:lstStyle/>
            <a:p>
              <a:pPr eaLnBrk="0" fontAlgn="base" hangingPunct="0">
                <a:spcBef>
                  <a:spcPct val="0"/>
                </a:spcBef>
                <a:spcAft>
                  <a:spcPct val="0"/>
                </a:spcAft>
              </a:pPr>
              <a:r>
                <a:rPr lang="en-US" sz="2000" b="1">
                  <a:solidFill>
                    <a:srgbClr val="000000"/>
                  </a:solidFill>
                </a:rPr>
                <a:t>Spencer-Valley Fill Domain</a:t>
              </a:r>
            </a:p>
          </p:txBody>
        </p:sp>
      </p:gr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grpSp>
        <p:nvGrpSpPr>
          <p:cNvPr id="2" name="Group 5"/>
          <p:cNvGrpSpPr>
            <a:grpSpLocks/>
          </p:cNvGrpSpPr>
          <p:nvPr/>
        </p:nvGrpSpPr>
        <p:grpSpPr bwMode="auto">
          <a:xfrm>
            <a:off x="154452" y="71471"/>
            <a:ext cx="8869795" cy="6685819"/>
            <a:chOff x="107" y="44"/>
            <a:chExt cx="6146" cy="4116"/>
          </a:xfrm>
        </p:grpSpPr>
        <p:pic>
          <p:nvPicPr>
            <p:cNvPr id="21507" name="Picture 6" descr="spen_valley"/>
            <p:cNvPicPr>
              <a:picLocks noChangeAspect="1" noChangeArrowheads="1"/>
            </p:cNvPicPr>
            <p:nvPr/>
          </p:nvPicPr>
          <p:blipFill>
            <a:blip r:embed="rId2" cstate="print"/>
            <a:srcRect/>
            <a:stretch>
              <a:fillRect/>
            </a:stretch>
          </p:blipFill>
          <p:spPr bwMode="auto">
            <a:xfrm>
              <a:off x="109" y="44"/>
              <a:ext cx="6144" cy="4116"/>
            </a:xfrm>
            <a:prstGeom prst="rect">
              <a:avLst/>
            </a:prstGeom>
            <a:noFill/>
            <a:ln w="9525">
              <a:noFill/>
              <a:miter lim="800000"/>
              <a:headEnd/>
              <a:tailEnd/>
            </a:ln>
          </p:spPr>
        </p:pic>
        <p:grpSp>
          <p:nvGrpSpPr>
            <p:cNvPr id="3" name="Group 7"/>
            <p:cNvGrpSpPr>
              <a:grpSpLocks/>
            </p:cNvGrpSpPr>
            <p:nvPr/>
          </p:nvGrpSpPr>
          <p:grpSpPr bwMode="auto">
            <a:xfrm>
              <a:off x="2786" y="941"/>
              <a:ext cx="1176" cy="227"/>
              <a:chOff x="1497" y="686"/>
              <a:chExt cx="1176" cy="227"/>
            </a:xfrm>
          </p:grpSpPr>
          <p:sp>
            <p:nvSpPr>
              <p:cNvPr id="21518" name="Rectangle 8"/>
              <p:cNvSpPr>
                <a:spLocks noChangeArrowheads="1"/>
              </p:cNvSpPr>
              <p:nvPr/>
            </p:nvSpPr>
            <p:spPr bwMode="auto">
              <a:xfrm>
                <a:off x="1532" y="701"/>
                <a:ext cx="997" cy="207"/>
              </a:xfrm>
              <a:prstGeom prst="rect">
                <a:avLst/>
              </a:prstGeom>
              <a:solidFill>
                <a:srgbClr val="FFFFFF"/>
              </a:solidFill>
              <a:ln w="12700">
                <a:solidFill>
                  <a:srgbClr val="000000"/>
                </a:solidFill>
                <a:miter lim="800000"/>
                <a:headEnd type="none" w="sm" len="sm"/>
                <a:tailEnd type="none" w="sm" len="sm"/>
              </a:ln>
            </p:spPr>
            <p:txBody>
              <a:bodyPr wrap="none" anchor="ctr"/>
              <a:lstStyle/>
              <a:p>
                <a:pPr eaLnBrk="0" fontAlgn="base" hangingPunct="0">
                  <a:spcBef>
                    <a:spcPct val="0"/>
                  </a:spcBef>
                  <a:spcAft>
                    <a:spcPct val="0"/>
                  </a:spcAft>
                </a:pPr>
                <a:endParaRPr lang="en-US" sz="2000" b="1">
                  <a:solidFill>
                    <a:srgbClr val="000000"/>
                  </a:solidFill>
                </a:endParaRPr>
              </a:p>
            </p:txBody>
          </p:sp>
          <p:sp>
            <p:nvSpPr>
              <p:cNvPr id="21519" name="Text Box 9"/>
              <p:cNvSpPr txBox="1">
                <a:spLocks noChangeArrowheads="1"/>
              </p:cNvSpPr>
              <p:nvPr/>
            </p:nvSpPr>
            <p:spPr bwMode="auto">
              <a:xfrm>
                <a:off x="1497" y="686"/>
                <a:ext cx="1176" cy="227"/>
              </a:xfrm>
              <a:prstGeom prst="rect">
                <a:avLst/>
              </a:prstGeom>
              <a:noFill/>
              <a:ln w="12700">
                <a:noFill/>
                <a:miter lim="800000"/>
                <a:headEnd type="none" w="sm" len="sm"/>
                <a:tailEnd type="none" w="sm" len="sm"/>
              </a:ln>
            </p:spPr>
            <p:txBody>
              <a:bodyPr wrap="none">
                <a:spAutoFit/>
              </a:bodyPr>
              <a:lstStyle/>
              <a:p>
                <a:pPr eaLnBrk="0" fontAlgn="base" hangingPunct="0">
                  <a:spcBef>
                    <a:spcPct val="0"/>
                  </a:spcBef>
                  <a:spcAft>
                    <a:spcPct val="0"/>
                  </a:spcAft>
                </a:pPr>
                <a:r>
                  <a:rPr lang="en-US" b="1">
                    <a:solidFill>
                      <a:srgbClr val="000000"/>
                    </a:solidFill>
                  </a:rPr>
                  <a:t>Siletz Domain</a:t>
                </a:r>
              </a:p>
            </p:txBody>
          </p:sp>
        </p:grpSp>
        <p:pic>
          <p:nvPicPr>
            <p:cNvPr id="21509" name="Picture 10" descr="siletz_quarry"/>
            <p:cNvPicPr>
              <a:picLocks noChangeAspect="1" noChangeArrowheads="1"/>
            </p:cNvPicPr>
            <p:nvPr/>
          </p:nvPicPr>
          <p:blipFill>
            <a:blip r:embed="rId3" cstate="print"/>
            <a:srcRect/>
            <a:stretch>
              <a:fillRect/>
            </a:stretch>
          </p:blipFill>
          <p:spPr bwMode="auto">
            <a:xfrm>
              <a:off x="4294" y="48"/>
              <a:ext cx="1952" cy="1465"/>
            </a:xfrm>
            <a:prstGeom prst="rect">
              <a:avLst/>
            </a:prstGeom>
            <a:noFill/>
            <a:ln w="25400">
              <a:solidFill>
                <a:srgbClr val="000000"/>
              </a:solidFill>
              <a:miter lim="800000"/>
              <a:headEnd/>
              <a:tailEnd/>
            </a:ln>
          </p:spPr>
        </p:pic>
        <p:grpSp>
          <p:nvGrpSpPr>
            <p:cNvPr id="4" name="Group 11"/>
            <p:cNvGrpSpPr>
              <a:grpSpLocks/>
            </p:cNvGrpSpPr>
            <p:nvPr/>
          </p:nvGrpSpPr>
          <p:grpSpPr bwMode="auto">
            <a:xfrm>
              <a:off x="2128" y="2662"/>
              <a:ext cx="1390" cy="227"/>
              <a:chOff x="2092" y="1860"/>
              <a:chExt cx="1390" cy="227"/>
            </a:xfrm>
          </p:grpSpPr>
          <p:sp>
            <p:nvSpPr>
              <p:cNvPr id="21516" name="Rectangle 12"/>
              <p:cNvSpPr>
                <a:spLocks noChangeArrowheads="1"/>
              </p:cNvSpPr>
              <p:nvPr/>
            </p:nvSpPr>
            <p:spPr bwMode="auto">
              <a:xfrm>
                <a:off x="2121" y="1872"/>
                <a:ext cx="1204" cy="207"/>
              </a:xfrm>
              <a:prstGeom prst="rect">
                <a:avLst/>
              </a:prstGeom>
              <a:solidFill>
                <a:srgbClr val="FFFFFF"/>
              </a:solidFill>
              <a:ln w="12700">
                <a:solidFill>
                  <a:srgbClr val="000000"/>
                </a:solidFill>
                <a:miter lim="800000"/>
                <a:headEnd type="none" w="sm" len="sm"/>
                <a:tailEnd type="none" w="sm" len="sm"/>
              </a:ln>
            </p:spPr>
            <p:txBody>
              <a:bodyPr wrap="none" anchor="ctr"/>
              <a:lstStyle/>
              <a:p>
                <a:pPr eaLnBrk="0" fontAlgn="base" hangingPunct="0">
                  <a:spcBef>
                    <a:spcPct val="0"/>
                  </a:spcBef>
                  <a:spcAft>
                    <a:spcPct val="0"/>
                  </a:spcAft>
                </a:pPr>
                <a:endParaRPr lang="en-US" sz="2000" b="1">
                  <a:solidFill>
                    <a:srgbClr val="000000"/>
                  </a:solidFill>
                </a:endParaRPr>
              </a:p>
            </p:txBody>
          </p:sp>
          <p:sp>
            <p:nvSpPr>
              <p:cNvPr id="21517" name="Text Box 13"/>
              <p:cNvSpPr txBox="1">
                <a:spLocks noChangeArrowheads="1"/>
              </p:cNvSpPr>
              <p:nvPr/>
            </p:nvSpPr>
            <p:spPr bwMode="auto">
              <a:xfrm>
                <a:off x="2092" y="1860"/>
                <a:ext cx="1390" cy="227"/>
              </a:xfrm>
              <a:prstGeom prst="rect">
                <a:avLst/>
              </a:prstGeom>
              <a:noFill/>
              <a:ln w="12700">
                <a:noFill/>
                <a:miter lim="800000"/>
                <a:headEnd type="none" w="sm" len="sm"/>
                <a:tailEnd type="none" w="sm" len="sm"/>
              </a:ln>
            </p:spPr>
            <p:txBody>
              <a:bodyPr wrap="none">
                <a:spAutoFit/>
              </a:bodyPr>
              <a:lstStyle/>
              <a:p>
                <a:pPr eaLnBrk="0" fontAlgn="base" hangingPunct="0">
                  <a:spcBef>
                    <a:spcPct val="0"/>
                  </a:spcBef>
                  <a:spcAft>
                    <a:spcPct val="0"/>
                  </a:spcAft>
                </a:pPr>
                <a:r>
                  <a:rPr lang="en-US" b="1">
                    <a:solidFill>
                      <a:srgbClr val="000000"/>
                    </a:solidFill>
                  </a:rPr>
                  <a:t>Spencer Domain</a:t>
                </a:r>
              </a:p>
            </p:txBody>
          </p:sp>
        </p:grpSp>
        <p:sp>
          <p:nvSpPr>
            <p:cNvPr id="21511" name="Line 14"/>
            <p:cNvSpPr>
              <a:spLocks noChangeShapeType="1"/>
            </p:cNvSpPr>
            <p:nvPr/>
          </p:nvSpPr>
          <p:spPr bwMode="auto">
            <a:xfrm>
              <a:off x="3302" y="1158"/>
              <a:ext cx="0" cy="338"/>
            </a:xfrm>
            <a:prstGeom prst="line">
              <a:avLst/>
            </a:prstGeom>
            <a:noFill/>
            <a:ln w="25400">
              <a:solidFill>
                <a:srgbClr val="000000"/>
              </a:solidFill>
              <a:round/>
              <a:headEnd type="none" w="sm" len="sm"/>
              <a:tailEnd type="none" w="sm" len="sm"/>
            </a:ln>
          </p:spPr>
          <p:txBody>
            <a:bodyPr/>
            <a:lstStyle/>
            <a:p>
              <a:pPr eaLnBrk="0" fontAlgn="base" hangingPunct="0">
                <a:spcBef>
                  <a:spcPct val="0"/>
                </a:spcBef>
                <a:spcAft>
                  <a:spcPct val="0"/>
                </a:spcAft>
              </a:pPr>
              <a:endParaRPr lang="en-US" sz="2000" b="1">
                <a:solidFill>
                  <a:srgbClr val="000000"/>
                </a:solidFill>
              </a:endParaRPr>
            </a:p>
          </p:txBody>
        </p:sp>
        <p:sp>
          <p:nvSpPr>
            <p:cNvPr id="21512" name="Line 15"/>
            <p:cNvSpPr>
              <a:spLocks noChangeShapeType="1"/>
            </p:cNvSpPr>
            <p:nvPr/>
          </p:nvSpPr>
          <p:spPr bwMode="auto">
            <a:xfrm>
              <a:off x="3818" y="1045"/>
              <a:ext cx="457" cy="0"/>
            </a:xfrm>
            <a:prstGeom prst="line">
              <a:avLst/>
            </a:prstGeom>
            <a:noFill/>
            <a:ln w="25400">
              <a:solidFill>
                <a:srgbClr val="000000"/>
              </a:solidFill>
              <a:round/>
              <a:headEnd type="none" w="sm" len="sm"/>
              <a:tailEnd type="none" w="sm" len="sm"/>
            </a:ln>
          </p:spPr>
          <p:txBody>
            <a:bodyPr/>
            <a:lstStyle/>
            <a:p>
              <a:pPr eaLnBrk="0" fontAlgn="base" hangingPunct="0">
                <a:spcBef>
                  <a:spcPct val="0"/>
                </a:spcBef>
                <a:spcAft>
                  <a:spcPct val="0"/>
                </a:spcAft>
              </a:pPr>
              <a:endParaRPr lang="en-US" sz="2000" b="1">
                <a:solidFill>
                  <a:srgbClr val="000000"/>
                </a:solidFill>
              </a:endParaRPr>
            </a:p>
          </p:txBody>
        </p:sp>
        <p:grpSp>
          <p:nvGrpSpPr>
            <p:cNvPr id="5" name="Group 16"/>
            <p:cNvGrpSpPr>
              <a:grpSpLocks/>
            </p:cNvGrpSpPr>
            <p:nvPr/>
          </p:nvGrpSpPr>
          <p:grpSpPr bwMode="auto">
            <a:xfrm>
              <a:off x="107" y="1455"/>
              <a:ext cx="6134" cy="267"/>
              <a:chOff x="107" y="1455"/>
              <a:chExt cx="6134" cy="267"/>
            </a:xfrm>
          </p:grpSpPr>
          <p:sp>
            <p:nvSpPr>
              <p:cNvPr id="21514" name="Freeform 17"/>
              <p:cNvSpPr>
                <a:spLocks/>
              </p:cNvSpPr>
              <p:nvPr/>
            </p:nvSpPr>
            <p:spPr bwMode="auto">
              <a:xfrm>
                <a:off x="1360" y="1526"/>
                <a:ext cx="4881" cy="196"/>
              </a:xfrm>
              <a:custGeom>
                <a:avLst/>
                <a:gdLst>
                  <a:gd name="T0" fmla="*/ 0 w 4881"/>
                  <a:gd name="T1" fmla="*/ 0 h 196"/>
                  <a:gd name="T2" fmla="*/ 172 w 4881"/>
                  <a:gd name="T3" fmla="*/ 12 h 196"/>
                  <a:gd name="T4" fmla="*/ 297 w 4881"/>
                  <a:gd name="T5" fmla="*/ 12 h 196"/>
                  <a:gd name="T6" fmla="*/ 439 w 4881"/>
                  <a:gd name="T7" fmla="*/ 24 h 196"/>
                  <a:gd name="T8" fmla="*/ 582 w 4881"/>
                  <a:gd name="T9" fmla="*/ 30 h 196"/>
                  <a:gd name="T10" fmla="*/ 736 w 4881"/>
                  <a:gd name="T11" fmla="*/ 6 h 196"/>
                  <a:gd name="T12" fmla="*/ 873 w 4881"/>
                  <a:gd name="T13" fmla="*/ 18 h 196"/>
                  <a:gd name="T14" fmla="*/ 1081 w 4881"/>
                  <a:gd name="T15" fmla="*/ 30 h 196"/>
                  <a:gd name="T16" fmla="*/ 1241 w 4881"/>
                  <a:gd name="T17" fmla="*/ 36 h 196"/>
                  <a:gd name="T18" fmla="*/ 1336 w 4881"/>
                  <a:gd name="T19" fmla="*/ 42 h 196"/>
                  <a:gd name="T20" fmla="*/ 1615 w 4881"/>
                  <a:gd name="T21" fmla="*/ 42 h 196"/>
                  <a:gd name="T22" fmla="*/ 1811 w 4881"/>
                  <a:gd name="T23" fmla="*/ 48 h 196"/>
                  <a:gd name="T24" fmla="*/ 2025 w 4881"/>
                  <a:gd name="T25" fmla="*/ 71 h 196"/>
                  <a:gd name="T26" fmla="*/ 2108 w 4881"/>
                  <a:gd name="T27" fmla="*/ 83 h 196"/>
                  <a:gd name="T28" fmla="*/ 2244 w 4881"/>
                  <a:gd name="T29" fmla="*/ 77 h 196"/>
                  <a:gd name="T30" fmla="*/ 2405 w 4881"/>
                  <a:gd name="T31" fmla="*/ 101 h 196"/>
                  <a:gd name="T32" fmla="*/ 2529 w 4881"/>
                  <a:gd name="T33" fmla="*/ 95 h 196"/>
                  <a:gd name="T34" fmla="*/ 2648 w 4881"/>
                  <a:gd name="T35" fmla="*/ 107 h 196"/>
                  <a:gd name="T36" fmla="*/ 2743 w 4881"/>
                  <a:gd name="T37" fmla="*/ 101 h 196"/>
                  <a:gd name="T38" fmla="*/ 2832 w 4881"/>
                  <a:gd name="T39" fmla="*/ 119 h 196"/>
                  <a:gd name="T40" fmla="*/ 2927 w 4881"/>
                  <a:gd name="T41" fmla="*/ 119 h 196"/>
                  <a:gd name="T42" fmla="*/ 3105 w 4881"/>
                  <a:gd name="T43" fmla="*/ 160 h 196"/>
                  <a:gd name="T44" fmla="*/ 3242 w 4881"/>
                  <a:gd name="T45" fmla="*/ 178 h 196"/>
                  <a:gd name="T46" fmla="*/ 3408 w 4881"/>
                  <a:gd name="T47" fmla="*/ 178 h 196"/>
                  <a:gd name="T48" fmla="*/ 3729 w 4881"/>
                  <a:gd name="T49" fmla="*/ 196 h 196"/>
                  <a:gd name="T50" fmla="*/ 3961 w 4881"/>
                  <a:gd name="T51" fmla="*/ 178 h 196"/>
                  <a:gd name="T52" fmla="*/ 4168 w 4881"/>
                  <a:gd name="T53" fmla="*/ 184 h 196"/>
                  <a:gd name="T54" fmla="*/ 4388 w 4881"/>
                  <a:gd name="T55" fmla="*/ 184 h 196"/>
                  <a:gd name="T56" fmla="*/ 4525 w 4881"/>
                  <a:gd name="T57" fmla="*/ 184 h 196"/>
                  <a:gd name="T58" fmla="*/ 4620 w 4881"/>
                  <a:gd name="T59" fmla="*/ 190 h 196"/>
                  <a:gd name="T60" fmla="*/ 4881 w 4881"/>
                  <a:gd name="T61" fmla="*/ 196 h 19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881"/>
                  <a:gd name="T94" fmla="*/ 0 h 196"/>
                  <a:gd name="T95" fmla="*/ 4881 w 4881"/>
                  <a:gd name="T96" fmla="*/ 196 h 19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881" h="196">
                    <a:moveTo>
                      <a:pt x="0" y="0"/>
                    </a:moveTo>
                    <a:lnTo>
                      <a:pt x="172" y="12"/>
                    </a:lnTo>
                    <a:lnTo>
                      <a:pt x="297" y="12"/>
                    </a:lnTo>
                    <a:lnTo>
                      <a:pt x="439" y="24"/>
                    </a:lnTo>
                    <a:lnTo>
                      <a:pt x="582" y="30"/>
                    </a:lnTo>
                    <a:lnTo>
                      <a:pt x="736" y="6"/>
                    </a:lnTo>
                    <a:lnTo>
                      <a:pt x="873" y="18"/>
                    </a:lnTo>
                    <a:lnTo>
                      <a:pt x="1081" y="30"/>
                    </a:lnTo>
                    <a:lnTo>
                      <a:pt x="1241" y="36"/>
                    </a:lnTo>
                    <a:lnTo>
                      <a:pt x="1336" y="42"/>
                    </a:lnTo>
                    <a:lnTo>
                      <a:pt x="1615" y="42"/>
                    </a:lnTo>
                    <a:lnTo>
                      <a:pt x="1811" y="48"/>
                    </a:lnTo>
                    <a:lnTo>
                      <a:pt x="2025" y="71"/>
                    </a:lnTo>
                    <a:lnTo>
                      <a:pt x="2108" y="83"/>
                    </a:lnTo>
                    <a:lnTo>
                      <a:pt x="2244" y="77"/>
                    </a:lnTo>
                    <a:lnTo>
                      <a:pt x="2405" y="101"/>
                    </a:lnTo>
                    <a:lnTo>
                      <a:pt x="2529" y="95"/>
                    </a:lnTo>
                    <a:lnTo>
                      <a:pt x="2648" y="107"/>
                    </a:lnTo>
                    <a:lnTo>
                      <a:pt x="2743" y="101"/>
                    </a:lnTo>
                    <a:lnTo>
                      <a:pt x="2832" y="119"/>
                    </a:lnTo>
                    <a:lnTo>
                      <a:pt x="2927" y="119"/>
                    </a:lnTo>
                    <a:lnTo>
                      <a:pt x="3105" y="160"/>
                    </a:lnTo>
                    <a:lnTo>
                      <a:pt x="3242" y="178"/>
                    </a:lnTo>
                    <a:lnTo>
                      <a:pt x="3408" y="178"/>
                    </a:lnTo>
                    <a:lnTo>
                      <a:pt x="3729" y="196"/>
                    </a:lnTo>
                    <a:lnTo>
                      <a:pt x="3961" y="178"/>
                    </a:lnTo>
                    <a:lnTo>
                      <a:pt x="4168" y="184"/>
                    </a:lnTo>
                    <a:lnTo>
                      <a:pt x="4388" y="184"/>
                    </a:lnTo>
                    <a:lnTo>
                      <a:pt x="4525" y="184"/>
                    </a:lnTo>
                    <a:lnTo>
                      <a:pt x="4620" y="190"/>
                    </a:lnTo>
                    <a:lnTo>
                      <a:pt x="4881" y="196"/>
                    </a:lnTo>
                  </a:path>
                </a:pathLst>
              </a:custGeom>
              <a:noFill/>
              <a:ln w="25400" cap="flat" cmpd="sng">
                <a:solidFill>
                  <a:srgbClr val="FF0000"/>
                </a:solidFill>
                <a:prstDash val="solid"/>
                <a:round/>
                <a:headEnd type="none" w="sm" len="sm"/>
                <a:tailEnd type="none" w="sm" len="sm"/>
              </a:ln>
            </p:spPr>
            <p:txBody>
              <a:bodyPr/>
              <a:lstStyle/>
              <a:p>
                <a:pPr eaLnBrk="0" fontAlgn="base" hangingPunct="0">
                  <a:spcBef>
                    <a:spcPct val="0"/>
                  </a:spcBef>
                  <a:spcAft>
                    <a:spcPct val="0"/>
                  </a:spcAft>
                </a:pPr>
                <a:endParaRPr lang="en-US" sz="2000" b="1">
                  <a:solidFill>
                    <a:srgbClr val="000000"/>
                  </a:solidFill>
                </a:endParaRPr>
              </a:p>
            </p:txBody>
          </p:sp>
          <p:sp>
            <p:nvSpPr>
              <p:cNvPr id="21515" name="Freeform 18"/>
              <p:cNvSpPr>
                <a:spLocks/>
              </p:cNvSpPr>
              <p:nvPr/>
            </p:nvSpPr>
            <p:spPr bwMode="auto">
              <a:xfrm>
                <a:off x="107" y="1455"/>
                <a:ext cx="1271" cy="71"/>
              </a:xfrm>
              <a:custGeom>
                <a:avLst/>
                <a:gdLst>
                  <a:gd name="T0" fmla="*/ 1271 w 1271"/>
                  <a:gd name="T1" fmla="*/ 71 h 71"/>
                  <a:gd name="T2" fmla="*/ 1116 w 1271"/>
                  <a:gd name="T3" fmla="*/ 59 h 71"/>
                  <a:gd name="T4" fmla="*/ 986 w 1271"/>
                  <a:gd name="T5" fmla="*/ 59 h 71"/>
                  <a:gd name="T6" fmla="*/ 813 w 1271"/>
                  <a:gd name="T7" fmla="*/ 53 h 71"/>
                  <a:gd name="T8" fmla="*/ 659 w 1271"/>
                  <a:gd name="T9" fmla="*/ 47 h 71"/>
                  <a:gd name="T10" fmla="*/ 570 w 1271"/>
                  <a:gd name="T11" fmla="*/ 47 h 71"/>
                  <a:gd name="T12" fmla="*/ 451 w 1271"/>
                  <a:gd name="T13" fmla="*/ 41 h 71"/>
                  <a:gd name="T14" fmla="*/ 374 w 1271"/>
                  <a:gd name="T15" fmla="*/ 41 h 71"/>
                  <a:gd name="T16" fmla="*/ 273 w 1271"/>
                  <a:gd name="T17" fmla="*/ 41 h 71"/>
                  <a:gd name="T18" fmla="*/ 184 w 1271"/>
                  <a:gd name="T19" fmla="*/ 41 h 71"/>
                  <a:gd name="T20" fmla="*/ 113 w 1271"/>
                  <a:gd name="T21" fmla="*/ 30 h 71"/>
                  <a:gd name="T22" fmla="*/ 41 w 1271"/>
                  <a:gd name="T23" fmla="*/ 18 h 71"/>
                  <a:gd name="T24" fmla="*/ 0 w 1271"/>
                  <a:gd name="T25" fmla="*/ 0 h 7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71"/>
                  <a:gd name="T40" fmla="*/ 0 h 71"/>
                  <a:gd name="T41" fmla="*/ 1271 w 1271"/>
                  <a:gd name="T42" fmla="*/ 71 h 7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71" h="71">
                    <a:moveTo>
                      <a:pt x="1271" y="71"/>
                    </a:moveTo>
                    <a:lnTo>
                      <a:pt x="1116" y="59"/>
                    </a:lnTo>
                    <a:lnTo>
                      <a:pt x="986" y="59"/>
                    </a:lnTo>
                    <a:lnTo>
                      <a:pt x="813" y="53"/>
                    </a:lnTo>
                    <a:lnTo>
                      <a:pt x="659" y="47"/>
                    </a:lnTo>
                    <a:lnTo>
                      <a:pt x="570" y="47"/>
                    </a:lnTo>
                    <a:lnTo>
                      <a:pt x="451" y="41"/>
                    </a:lnTo>
                    <a:lnTo>
                      <a:pt x="374" y="41"/>
                    </a:lnTo>
                    <a:lnTo>
                      <a:pt x="273" y="41"/>
                    </a:lnTo>
                    <a:lnTo>
                      <a:pt x="184" y="41"/>
                    </a:lnTo>
                    <a:lnTo>
                      <a:pt x="113" y="30"/>
                    </a:lnTo>
                    <a:lnTo>
                      <a:pt x="41" y="18"/>
                    </a:lnTo>
                    <a:lnTo>
                      <a:pt x="0" y="0"/>
                    </a:lnTo>
                  </a:path>
                </a:pathLst>
              </a:custGeom>
              <a:noFill/>
              <a:ln w="25400" cap="flat" cmpd="sng">
                <a:solidFill>
                  <a:srgbClr val="FF0000"/>
                </a:solidFill>
                <a:prstDash val="solid"/>
                <a:round/>
                <a:headEnd type="none" w="sm" len="sm"/>
                <a:tailEnd type="none" w="sm" len="sm"/>
              </a:ln>
            </p:spPr>
            <p:txBody>
              <a:bodyPr/>
              <a:lstStyle/>
              <a:p>
                <a:pPr eaLnBrk="0" fontAlgn="base" hangingPunct="0">
                  <a:spcBef>
                    <a:spcPct val="0"/>
                  </a:spcBef>
                  <a:spcAft>
                    <a:spcPct val="0"/>
                  </a:spcAft>
                </a:pPr>
                <a:endParaRPr lang="en-US" sz="2000" b="1">
                  <a:solidFill>
                    <a:srgbClr val="000000"/>
                  </a:solidFill>
                </a:endParaRPr>
              </a:p>
            </p:txBody>
          </p:sp>
        </p:grpSp>
      </p:gr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34818" name="Picture 4" descr="spencer_fm6"/>
          <p:cNvPicPr>
            <a:picLocks noChangeAspect="1" noChangeArrowheads="1"/>
          </p:cNvPicPr>
          <p:nvPr/>
        </p:nvPicPr>
        <p:blipFill>
          <a:blip r:embed="rId2" cstate="print"/>
          <a:srcRect/>
          <a:stretch>
            <a:fillRect/>
          </a:stretch>
        </p:blipFill>
        <p:spPr bwMode="auto">
          <a:xfrm>
            <a:off x="131330" y="108832"/>
            <a:ext cx="8809182" cy="664358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35842" name="Picture 4" descr="spencer_fm1"/>
          <p:cNvPicPr>
            <a:picLocks noChangeAspect="1" noChangeArrowheads="1"/>
          </p:cNvPicPr>
          <p:nvPr/>
        </p:nvPicPr>
        <p:blipFill>
          <a:blip r:embed="rId2" cstate="print"/>
          <a:srcRect/>
          <a:stretch>
            <a:fillRect/>
          </a:stretch>
        </p:blipFill>
        <p:spPr bwMode="auto">
          <a:xfrm>
            <a:off x="158750" y="100710"/>
            <a:ext cx="8809182" cy="66419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Box 1"/>
          <p:cNvSpPr txBox="1"/>
          <p:nvPr/>
        </p:nvSpPr>
        <p:spPr>
          <a:xfrm>
            <a:off x="685800" y="2362200"/>
            <a:ext cx="6442789" cy="1754326"/>
          </a:xfrm>
          <a:prstGeom prst="rect">
            <a:avLst/>
          </a:prstGeom>
          <a:noFill/>
        </p:spPr>
        <p:txBody>
          <a:bodyPr wrap="none" rtlCol="0">
            <a:spAutoFit/>
          </a:bodyPr>
          <a:lstStyle/>
          <a:p>
            <a:r>
              <a:rPr lang="en-US" sz="3600" b="1" dirty="0" smtClean="0">
                <a:solidFill>
                  <a:schemeClr val="tx1">
                    <a:lumMod val="10000"/>
                  </a:schemeClr>
                </a:solidFill>
              </a:rPr>
              <a:t>Middle Eocene Sedimentary </a:t>
            </a:r>
          </a:p>
          <a:p>
            <a:endParaRPr lang="en-US" sz="3600" b="1" dirty="0">
              <a:solidFill>
                <a:schemeClr val="tx1">
                  <a:lumMod val="10000"/>
                </a:schemeClr>
              </a:solidFill>
            </a:endParaRPr>
          </a:p>
          <a:p>
            <a:r>
              <a:rPr lang="en-US" sz="3600" b="1" dirty="0" smtClean="0">
                <a:solidFill>
                  <a:schemeClr val="tx1">
                    <a:lumMod val="10000"/>
                  </a:schemeClr>
                </a:solidFill>
              </a:rPr>
              <a:t>Upper Oligocene </a:t>
            </a:r>
            <a:r>
              <a:rPr lang="en-US" sz="3600" b="1" dirty="0" err="1" smtClean="0">
                <a:solidFill>
                  <a:schemeClr val="tx1">
                    <a:lumMod val="10000"/>
                  </a:schemeClr>
                </a:solidFill>
              </a:rPr>
              <a:t>Intrusives</a:t>
            </a:r>
            <a:endParaRPr lang="en-US" sz="3600" b="1" dirty="0">
              <a:solidFill>
                <a:schemeClr val="tx1">
                  <a:lumMod val="10000"/>
                </a:schemeClr>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4648200" y="-1344"/>
            <a:ext cx="4419600" cy="6859344"/>
          </a:xfrm>
          <a:prstGeom prst="rect">
            <a:avLst/>
          </a:prstGeom>
          <a:noFill/>
          <a:ln w="9525">
            <a:noFill/>
            <a:miter lim="800000"/>
            <a:headEnd/>
            <a:tailEnd/>
          </a:ln>
        </p:spPr>
      </p:pic>
      <p:pic>
        <p:nvPicPr>
          <p:cNvPr id="1029" name="Picture 5"/>
          <p:cNvPicPr>
            <a:picLocks noChangeAspect="1" noChangeArrowheads="1"/>
          </p:cNvPicPr>
          <p:nvPr/>
        </p:nvPicPr>
        <p:blipFill>
          <a:blip r:embed="rId3" cstate="print"/>
          <a:srcRect/>
          <a:stretch>
            <a:fillRect/>
          </a:stretch>
        </p:blipFill>
        <p:spPr bwMode="auto">
          <a:xfrm>
            <a:off x="533400" y="228600"/>
            <a:ext cx="3933825" cy="3095625"/>
          </a:xfrm>
          <a:prstGeom prst="rect">
            <a:avLst/>
          </a:prstGeom>
          <a:noFill/>
          <a:ln w="9525">
            <a:noFill/>
            <a:miter lim="800000"/>
            <a:headEnd/>
            <a:tailEnd/>
          </a:ln>
        </p:spPr>
      </p:pic>
      <p:pic>
        <p:nvPicPr>
          <p:cNvPr id="1030" name="Picture 6"/>
          <p:cNvPicPr>
            <a:picLocks noChangeAspect="1" noChangeArrowheads="1"/>
          </p:cNvPicPr>
          <p:nvPr/>
        </p:nvPicPr>
        <p:blipFill>
          <a:blip r:embed="rId4" cstate="print"/>
          <a:srcRect/>
          <a:stretch>
            <a:fillRect/>
          </a:stretch>
        </p:blipFill>
        <p:spPr bwMode="auto">
          <a:xfrm>
            <a:off x="838200" y="3581400"/>
            <a:ext cx="3162300" cy="3057525"/>
          </a:xfrm>
          <a:prstGeom prst="rect">
            <a:avLst/>
          </a:prstGeom>
          <a:noFill/>
          <a:ln w="9525">
            <a:noFill/>
            <a:miter lim="800000"/>
            <a:headEnd/>
            <a:tailEnd/>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grpSp>
        <p:nvGrpSpPr>
          <p:cNvPr id="2" name="Group 5"/>
          <p:cNvGrpSpPr>
            <a:grpSpLocks/>
          </p:cNvGrpSpPr>
          <p:nvPr/>
        </p:nvGrpSpPr>
        <p:grpSpPr bwMode="auto">
          <a:xfrm>
            <a:off x="591710" y="81217"/>
            <a:ext cx="8093364" cy="6731301"/>
            <a:chOff x="410" y="71"/>
            <a:chExt cx="5608" cy="4144"/>
          </a:xfrm>
        </p:grpSpPr>
        <p:pic>
          <p:nvPicPr>
            <p:cNvPr id="22531" name="Picture 6" descr="clear_cut"/>
            <p:cNvPicPr>
              <a:picLocks noChangeAspect="1" noChangeArrowheads="1"/>
            </p:cNvPicPr>
            <p:nvPr/>
          </p:nvPicPr>
          <p:blipFill>
            <a:blip r:embed="rId2" cstate="print"/>
            <a:srcRect/>
            <a:stretch>
              <a:fillRect/>
            </a:stretch>
          </p:blipFill>
          <p:spPr bwMode="auto">
            <a:xfrm>
              <a:off x="410" y="73"/>
              <a:ext cx="5522" cy="4142"/>
            </a:xfrm>
            <a:prstGeom prst="rect">
              <a:avLst/>
            </a:prstGeom>
            <a:noFill/>
            <a:ln w="9525">
              <a:noFill/>
              <a:miter lim="800000"/>
              <a:headEnd/>
              <a:tailEnd/>
            </a:ln>
          </p:spPr>
        </p:pic>
        <p:grpSp>
          <p:nvGrpSpPr>
            <p:cNvPr id="3" name="Group 7"/>
            <p:cNvGrpSpPr>
              <a:grpSpLocks/>
            </p:cNvGrpSpPr>
            <p:nvPr/>
          </p:nvGrpSpPr>
          <p:grpSpPr bwMode="auto">
            <a:xfrm>
              <a:off x="3980" y="3888"/>
              <a:ext cx="2038" cy="227"/>
              <a:chOff x="786" y="515"/>
              <a:chExt cx="2038" cy="227"/>
            </a:xfrm>
          </p:grpSpPr>
          <p:sp>
            <p:nvSpPr>
              <p:cNvPr id="22539" name="Rectangle 8"/>
              <p:cNvSpPr>
                <a:spLocks noChangeArrowheads="1"/>
              </p:cNvSpPr>
              <p:nvPr/>
            </p:nvSpPr>
            <p:spPr bwMode="auto">
              <a:xfrm>
                <a:off x="791" y="525"/>
                <a:ext cx="1822" cy="207"/>
              </a:xfrm>
              <a:prstGeom prst="rect">
                <a:avLst/>
              </a:prstGeom>
              <a:solidFill>
                <a:srgbClr val="FFFFFF"/>
              </a:solidFill>
              <a:ln w="12700">
                <a:solidFill>
                  <a:srgbClr val="000000"/>
                </a:solidFill>
                <a:miter lim="800000"/>
                <a:headEnd type="none" w="sm" len="sm"/>
                <a:tailEnd type="none" w="sm" len="sm"/>
              </a:ln>
            </p:spPr>
            <p:txBody>
              <a:bodyPr wrap="none" anchor="ctr"/>
              <a:lstStyle/>
              <a:p>
                <a:pPr eaLnBrk="0" fontAlgn="base" hangingPunct="0">
                  <a:spcBef>
                    <a:spcPct val="0"/>
                  </a:spcBef>
                  <a:spcAft>
                    <a:spcPct val="0"/>
                  </a:spcAft>
                </a:pPr>
                <a:endParaRPr lang="en-US" sz="2000" b="1">
                  <a:solidFill>
                    <a:srgbClr val="000000"/>
                  </a:solidFill>
                </a:endParaRPr>
              </a:p>
            </p:txBody>
          </p:sp>
          <p:sp>
            <p:nvSpPr>
              <p:cNvPr id="22540" name="Text Box 9"/>
              <p:cNvSpPr txBox="1">
                <a:spLocks noChangeArrowheads="1"/>
              </p:cNvSpPr>
              <p:nvPr/>
            </p:nvSpPr>
            <p:spPr bwMode="auto">
              <a:xfrm>
                <a:off x="786" y="515"/>
                <a:ext cx="2038" cy="227"/>
              </a:xfrm>
              <a:prstGeom prst="rect">
                <a:avLst/>
              </a:prstGeom>
              <a:noFill/>
              <a:ln w="12700">
                <a:noFill/>
                <a:miter lim="800000"/>
                <a:headEnd type="none" w="sm" len="sm"/>
                <a:tailEnd type="none" w="sm" len="sm"/>
              </a:ln>
            </p:spPr>
            <p:txBody>
              <a:bodyPr wrap="none">
                <a:spAutoFit/>
              </a:bodyPr>
              <a:lstStyle/>
              <a:p>
                <a:pPr eaLnBrk="0" fontAlgn="base" hangingPunct="0">
                  <a:spcBef>
                    <a:spcPct val="0"/>
                  </a:spcBef>
                  <a:spcAft>
                    <a:spcPct val="0"/>
                  </a:spcAft>
                </a:pPr>
                <a:r>
                  <a:rPr lang="en-US" b="1">
                    <a:solidFill>
                      <a:srgbClr val="000000"/>
                    </a:solidFill>
                  </a:rPr>
                  <a:t>Yamhill-Intrusive Domain</a:t>
                </a:r>
              </a:p>
            </p:txBody>
          </p:sp>
        </p:grpSp>
        <p:sp>
          <p:nvSpPr>
            <p:cNvPr id="22533" name="Rectangle 10"/>
            <p:cNvSpPr>
              <a:spLocks noChangeArrowheads="1"/>
            </p:cNvSpPr>
            <p:nvPr/>
          </p:nvSpPr>
          <p:spPr bwMode="auto">
            <a:xfrm>
              <a:off x="422" y="71"/>
              <a:ext cx="5498" cy="4128"/>
            </a:xfrm>
            <a:prstGeom prst="rect">
              <a:avLst/>
            </a:prstGeom>
            <a:noFill/>
            <a:ln w="76200">
              <a:solidFill>
                <a:srgbClr val="000000"/>
              </a:solidFill>
              <a:miter lim="800000"/>
              <a:headEnd type="none" w="sm" len="sm"/>
              <a:tailEnd type="none" w="sm" len="sm"/>
            </a:ln>
          </p:spPr>
          <p:txBody>
            <a:bodyPr wrap="none" anchor="ctr"/>
            <a:lstStyle/>
            <a:p>
              <a:pPr eaLnBrk="0" fontAlgn="base" hangingPunct="0">
                <a:spcBef>
                  <a:spcPct val="0"/>
                </a:spcBef>
                <a:spcAft>
                  <a:spcPct val="0"/>
                </a:spcAft>
              </a:pPr>
              <a:endParaRPr lang="en-US" sz="2000" b="1">
                <a:solidFill>
                  <a:srgbClr val="000000"/>
                </a:solidFill>
              </a:endParaRPr>
            </a:p>
          </p:txBody>
        </p:sp>
        <p:sp>
          <p:nvSpPr>
            <p:cNvPr id="22534" name="Freeform 11"/>
            <p:cNvSpPr>
              <a:spLocks/>
            </p:cNvSpPr>
            <p:nvPr/>
          </p:nvSpPr>
          <p:spPr bwMode="auto">
            <a:xfrm>
              <a:off x="457" y="1770"/>
              <a:ext cx="5422" cy="285"/>
            </a:xfrm>
            <a:custGeom>
              <a:avLst/>
              <a:gdLst>
                <a:gd name="T0" fmla="*/ 0 w 5422"/>
                <a:gd name="T1" fmla="*/ 0 h 285"/>
                <a:gd name="T2" fmla="*/ 89 w 5422"/>
                <a:gd name="T3" fmla="*/ 47 h 285"/>
                <a:gd name="T4" fmla="*/ 155 w 5422"/>
                <a:gd name="T5" fmla="*/ 53 h 285"/>
                <a:gd name="T6" fmla="*/ 202 w 5422"/>
                <a:gd name="T7" fmla="*/ 89 h 285"/>
                <a:gd name="T8" fmla="*/ 256 w 5422"/>
                <a:gd name="T9" fmla="*/ 124 h 285"/>
                <a:gd name="T10" fmla="*/ 303 w 5422"/>
                <a:gd name="T11" fmla="*/ 160 h 285"/>
                <a:gd name="T12" fmla="*/ 392 w 5422"/>
                <a:gd name="T13" fmla="*/ 201 h 285"/>
                <a:gd name="T14" fmla="*/ 487 w 5422"/>
                <a:gd name="T15" fmla="*/ 231 h 285"/>
                <a:gd name="T16" fmla="*/ 541 w 5422"/>
                <a:gd name="T17" fmla="*/ 231 h 285"/>
                <a:gd name="T18" fmla="*/ 630 w 5422"/>
                <a:gd name="T19" fmla="*/ 249 h 285"/>
                <a:gd name="T20" fmla="*/ 731 w 5422"/>
                <a:gd name="T21" fmla="*/ 243 h 285"/>
                <a:gd name="T22" fmla="*/ 849 w 5422"/>
                <a:gd name="T23" fmla="*/ 261 h 285"/>
                <a:gd name="T24" fmla="*/ 956 w 5422"/>
                <a:gd name="T25" fmla="*/ 273 h 285"/>
                <a:gd name="T26" fmla="*/ 1057 w 5422"/>
                <a:gd name="T27" fmla="*/ 279 h 285"/>
                <a:gd name="T28" fmla="*/ 1146 w 5422"/>
                <a:gd name="T29" fmla="*/ 285 h 285"/>
                <a:gd name="T30" fmla="*/ 1247 w 5422"/>
                <a:gd name="T31" fmla="*/ 261 h 285"/>
                <a:gd name="T32" fmla="*/ 1348 w 5422"/>
                <a:gd name="T33" fmla="*/ 261 h 285"/>
                <a:gd name="T34" fmla="*/ 1431 w 5422"/>
                <a:gd name="T35" fmla="*/ 261 h 285"/>
                <a:gd name="T36" fmla="*/ 1526 w 5422"/>
                <a:gd name="T37" fmla="*/ 231 h 285"/>
                <a:gd name="T38" fmla="*/ 1586 w 5422"/>
                <a:gd name="T39" fmla="*/ 219 h 285"/>
                <a:gd name="T40" fmla="*/ 1758 w 5422"/>
                <a:gd name="T41" fmla="*/ 207 h 285"/>
                <a:gd name="T42" fmla="*/ 1895 w 5422"/>
                <a:gd name="T43" fmla="*/ 207 h 285"/>
                <a:gd name="T44" fmla="*/ 2061 w 5422"/>
                <a:gd name="T45" fmla="*/ 207 h 285"/>
                <a:gd name="T46" fmla="*/ 2263 w 5422"/>
                <a:gd name="T47" fmla="*/ 172 h 285"/>
                <a:gd name="T48" fmla="*/ 2399 w 5422"/>
                <a:gd name="T49" fmla="*/ 124 h 285"/>
                <a:gd name="T50" fmla="*/ 2518 w 5422"/>
                <a:gd name="T51" fmla="*/ 118 h 285"/>
                <a:gd name="T52" fmla="*/ 2678 w 5422"/>
                <a:gd name="T53" fmla="*/ 124 h 285"/>
                <a:gd name="T54" fmla="*/ 2797 w 5422"/>
                <a:gd name="T55" fmla="*/ 118 h 285"/>
                <a:gd name="T56" fmla="*/ 2934 w 5422"/>
                <a:gd name="T57" fmla="*/ 118 h 285"/>
                <a:gd name="T58" fmla="*/ 3088 w 5422"/>
                <a:gd name="T59" fmla="*/ 101 h 285"/>
                <a:gd name="T60" fmla="*/ 3219 w 5422"/>
                <a:gd name="T61" fmla="*/ 124 h 285"/>
                <a:gd name="T62" fmla="*/ 3361 w 5422"/>
                <a:gd name="T63" fmla="*/ 148 h 285"/>
                <a:gd name="T64" fmla="*/ 3432 w 5422"/>
                <a:gd name="T65" fmla="*/ 118 h 285"/>
                <a:gd name="T66" fmla="*/ 3581 w 5422"/>
                <a:gd name="T67" fmla="*/ 95 h 285"/>
                <a:gd name="T68" fmla="*/ 3700 w 5422"/>
                <a:gd name="T69" fmla="*/ 106 h 285"/>
                <a:gd name="T70" fmla="*/ 3872 w 5422"/>
                <a:gd name="T71" fmla="*/ 95 h 285"/>
                <a:gd name="T72" fmla="*/ 4068 w 5422"/>
                <a:gd name="T73" fmla="*/ 83 h 285"/>
                <a:gd name="T74" fmla="*/ 4228 w 5422"/>
                <a:gd name="T75" fmla="*/ 77 h 285"/>
                <a:gd name="T76" fmla="*/ 4353 w 5422"/>
                <a:gd name="T77" fmla="*/ 77 h 285"/>
                <a:gd name="T78" fmla="*/ 4537 w 5422"/>
                <a:gd name="T79" fmla="*/ 53 h 285"/>
                <a:gd name="T80" fmla="*/ 4775 w 5422"/>
                <a:gd name="T81" fmla="*/ 47 h 285"/>
                <a:gd name="T82" fmla="*/ 4917 w 5422"/>
                <a:gd name="T83" fmla="*/ 53 h 285"/>
                <a:gd name="T84" fmla="*/ 5065 w 5422"/>
                <a:gd name="T85" fmla="*/ 53 h 285"/>
                <a:gd name="T86" fmla="*/ 5155 w 5422"/>
                <a:gd name="T87" fmla="*/ 53 h 285"/>
                <a:gd name="T88" fmla="*/ 5232 w 5422"/>
                <a:gd name="T89" fmla="*/ 41 h 285"/>
                <a:gd name="T90" fmla="*/ 5321 w 5422"/>
                <a:gd name="T91" fmla="*/ 47 h 285"/>
                <a:gd name="T92" fmla="*/ 5422 w 5422"/>
                <a:gd name="T93" fmla="*/ 47 h 28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422"/>
                <a:gd name="T142" fmla="*/ 0 h 285"/>
                <a:gd name="T143" fmla="*/ 5422 w 5422"/>
                <a:gd name="T144" fmla="*/ 285 h 28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422" h="285">
                  <a:moveTo>
                    <a:pt x="0" y="0"/>
                  </a:moveTo>
                  <a:lnTo>
                    <a:pt x="89" y="47"/>
                  </a:lnTo>
                  <a:lnTo>
                    <a:pt x="155" y="53"/>
                  </a:lnTo>
                  <a:lnTo>
                    <a:pt x="202" y="89"/>
                  </a:lnTo>
                  <a:lnTo>
                    <a:pt x="256" y="124"/>
                  </a:lnTo>
                  <a:lnTo>
                    <a:pt x="303" y="160"/>
                  </a:lnTo>
                  <a:lnTo>
                    <a:pt x="392" y="201"/>
                  </a:lnTo>
                  <a:lnTo>
                    <a:pt x="487" y="231"/>
                  </a:lnTo>
                  <a:lnTo>
                    <a:pt x="541" y="231"/>
                  </a:lnTo>
                  <a:lnTo>
                    <a:pt x="630" y="249"/>
                  </a:lnTo>
                  <a:lnTo>
                    <a:pt x="731" y="243"/>
                  </a:lnTo>
                  <a:lnTo>
                    <a:pt x="849" y="261"/>
                  </a:lnTo>
                  <a:lnTo>
                    <a:pt x="956" y="273"/>
                  </a:lnTo>
                  <a:lnTo>
                    <a:pt x="1057" y="279"/>
                  </a:lnTo>
                  <a:lnTo>
                    <a:pt x="1146" y="285"/>
                  </a:lnTo>
                  <a:lnTo>
                    <a:pt x="1247" y="261"/>
                  </a:lnTo>
                  <a:lnTo>
                    <a:pt x="1348" y="261"/>
                  </a:lnTo>
                  <a:lnTo>
                    <a:pt x="1431" y="261"/>
                  </a:lnTo>
                  <a:lnTo>
                    <a:pt x="1526" y="231"/>
                  </a:lnTo>
                  <a:lnTo>
                    <a:pt x="1586" y="219"/>
                  </a:lnTo>
                  <a:lnTo>
                    <a:pt x="1758" y="207"/>
                  </a:lnTo>
                  <a:lnTo>
                    <a:pt x="1895" y="207"/>
                  </a:lnTo>
                  <a:lnTo>
                    <a:pt x="2061" y="207"/>
                  </a:lnTo>
                  <a:lnTo>
                    <a:pt x="2263" y="172"/>
                  </a:lnTo>
                  <a:lnTo>
                    <a:pt x="2399" y="124"/>
                  </a:lnTo>
                  <a:lnTo>
                    <a:pt x="2518" y="118"/>
                  </a:lnTo>
                  <a:lnTo>
                    <a:pt x="2678" y="124"/>
                  </a:lnTo>
                  <a:lnTo>
                    <a:pt x="2797" y="118"/>
                  </a:lnTo>
                  <a:lnTo>
                    <a:pt x="2934" y="118"/>
                  </a:lnTo>
                  <a:lnTo>
                    <a:pt x="3088" y="101"/>
                  </a:lnTo>
                  <a:lnTo>
                    <a:pt x="3219" y="124"/>
                  </a:lnTo>
                  <a:lnTo>
                    <a:pt x="3361" y="148"/>
                  </a:lnTo>
                  <a:lnTo>
                    <a:pt x="3432" y="118"/>
                  </a:lnTo>
                  <a:lnTo>
                    <a:pt x="3581" y="95"/>
                  </a:lnTo>
                  <a:lnTo>
                    <a:pt x="3700" y="106"/>
                  </a:lnTo>
                  <a:lnTo>
                    <a:pt x="3872" y="95"/>
                  </a:lnTo>
                  <a:lnTo>
                    <a:pt x="4068" y="83"/>
                  </a:lnTo>
                  <a:lnTo>
                    <a:pt x="4228" y="77"/>
                  </a:lnTo>
                  <a:lnTo>
                    <a:pt x="4353" y="77"/>
                  </a:lnTo>
                  <a:lnTo>
                    <a:pt x="4537" y="53"/>
                  </a:lnTo>
                  <a:lnTo>
                    <a:pt x="4775" y="47"/>
                  </a:lnTo>
                  <a:lnTo>
                    <a:pt x="4917" y="53"/>
                  </a:lnTo>
                  <a:lnTo>
                    <a:pt x="5065" y="53"/>
                  </a:lnTo>
                  <a:lnTo>
                    <a:pt x="5155" y="53"/>
                  </a:lnTo>
                  <a:lnTo>
                    <a:pt x="5232" y="41"/>
                  </a:lnTo>
                  <a:lnTo>
                    <a:pt x="5321" y="47"/>
                  </a:lnTo>
                  <a:lnTo>
                    <a:pt x="5422" y="47"/>
                  </a:lnTo>
                </a:path>
              </a:pathLst>
            </a:custGeom>
            <a:noFill/>
            <a:ln w="25400" cap="flat" cmpd="sng">
              <a:solidFill>
                <a:srgbClr val="FF0000"/>
              </a:solidFill>
              <a:prstDash val="solid"/>
              <a:round/>
              <a:headEnd type="none" w="sm" len="sm"/>
              <a:tailEnd type="none" w="sm" len="sm"/>
            </a:ln>
          </p:spPr>
          <p:txBody>
            <a:bodyPr/>
            <a:lstStyle/>
            <a:p>
              <a:pPr eaLnBrk="0" fontAlgn="base" hangingPunct="0">
                <a:spcBef>
                  <a:spcPct val="0"/>
                </a:spcBef>
                <a:spcAft>
                  <a:spcPct val="0"/>
                </a:spcAft>
              </a:pPr>
              <a:endParaRPr lang="en-US" sz="2000" b="1">
                <a:solidFill>
                  <a:srgbClr val="000000"/>
                </a:solidFill>
              </a:endParaRPr>
            </a:p>
          </p:txBody>
        </p:sp>
        <p:grpSp>
          <p:nvGrpSpPr>
            <p:cNvPr id="4" name="Group 12"/>
            <p:cNvGrpSpPr>
              <a:grpSpLocks/>
            </p:cNvGrpSpPr>
            <p:nvPr/>
          </p:nvGrpSpPr>
          <p:grpSpPr bwMode="auto">
            <a:xfrm>
              <a:off x="742" y="1576"/>
              <a:ext cx="992" cy="171"/>
              <a:chOff x="869" y="313"/>
              <a:chExt cx="992" cy="171"/>
            </a:xfrm>
          </p:grpSpPr>
          <p:sp>
            <p:nvSpPr>
              <p:cNvPr id="22537" name="Rectangle 13"/>
              <p:cNvSpPr>
                <a:spLocks noChangeArrowheads="1"/>
              </p:cNvSpPr>
              <p:nvPr/>
            </p:nvSpPr>
            <p:spPr bwMode="auto">
              <a:xfrm>
                <a:off x="874" y="313"/>
                <a:ext cx="890" cy="171"/>
              </a:xfrm>
              <a:prstGeom prst="rect">
                <a:avLst/>
              </a:prstGeom>
              <a:solidFill>
                <a:srgbClr val="FFFFFF"/>
              </a:solidFill>
              <a:ln w="12700">
                <a:solidFill>
                  <a:srgbClr val="000000"/>
                </a:solidFill>
                <a:miter lim="800000"/>
                <a:headEnd type="none" w="sm" len="sm"/>
                <a:tailEnd type="none" w="sm" len="sm"/>
              </a:ln>
            </p:spPr>
            <p:txBody>
              <a:bodyPr wrap="none" anchor="ctr"/>
              <a:lstStyle/>
              <a:p>
                <a:pPr eaLnBrk="0" fontAlgn="base" hangingPunct="0">
                  <a:spcBef>
                    <a:spcPct val="0"/>
                  </a:spcBef>
                  <a:spcAft>
                    <a:spcPct val="0"/>
                  </a:spcAft>
                </a:pPr>
                <a:endParaRPr lang="en-US" sz="2000" b="1">
                  <a:solidFill>
                    <a:srgbClr val="000000"/>
                  </a:solidFill>
                </a:endParaRPr>
              </a:p>
            </p:txBody>
          </p:sp>
          <p:sp>
            <p:nvSpPr>
              <p:cNvPr id="22538" name="Text Box 14"/>
              <p:cNvSpPr txBox="1">
                <a:spLocks noChangeArrowheads="1"/>
              </p:cNvSpPr>
              <p:nvPr/>
            </p:nvSpPr>
            <p:spPr bwMode="auto">
              <a:xfrm>
                <a:off x="869" y="313"/>
                <a:ext cx="992" cy="171"/>
              </a:xfrm>
              <a:prstGeom prst="rect">
                <a:avLst/>
              </a:prstGeom>
              <a:noFill/>
              <a:ln w="12700">
                <a:noFill/>
                <a:miter lim="800000"/>
                <a:headEnd type="none" w="sm" len="sm"/>
                <a:tailEnd type="none" w="sm" len="sm"/>
              </a:ln>
            </p:spPr>
            <p:txBody>
              <a:bodyPr wrap="none">
                <a:spAutoFit/>
              </a:bodyPr>
              <a:lstStyle/>
              <a:p>
                <a:pPr eaLnBrk="0" fontAlgn="base" hangingPunct="0">
                  <a:spcBef>
                    <a:spcPct val="0"/>
                  </a:spcBef>
                  <a:spcAft>
                    <a:spcPct val="0"/>
                  </a:spcAft>
                </a:pPr>
                <a:r>
                  <a:rPr lang="en-US" sz="1200" b="1">
                    <a:solidFill>
                      <a:srgbClr val="000000"/>
                    </a:solidFill>
                  </a:rPr>
                  <a:t>Willamette Valley</a:t>
                </a:r>
              </a:p>
            </p:txBody>
          </p:sp>
        </p:grpSp>
        <p:pic>
          <p:nvPicPr>
            <p:cNvPr id="22536" name="Picture 15" descr="intrusive_quarry"/>
            <p:cNvPicPr>
              <a:picLocks noChangeAspect="1" noChangeArrowheads="1"/>
            </p:cNvPicPr>
            <p:nvPr/>
          </p:nvPicPr>
          <p:blipFill>
            <a:blip r:embed="rId3" cstate="print"/>
            <a:srcRect/>
            <a:stretch>
              <a:fillRect/>
            </a:stretch>
          </p:blipFill>
          <p:spPr bwMode="auto">
            <a:xfrm>
              <a:off x="3839" y="105"/>
              <a:ext cx="2050" cy="1539"/>
            </a:xfrm>
            <a:prstGeom prst="rect">
              <a:avLst/>
            </a:prstGeom>
            <a:noFill/>
            <a:ln w="25400">
              <a:solidFill>
                <a:srgbClr val="000000"/>
              </a:solidFill>
              <a:miter lim="800000"/>
              <a:headEnd/>
              <a:tailEnd/>
            </a:ln>
          </p:spPr>
        </p:pic>
      </p:gr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18434" name="Picture 4" descr="intrusive_quarry"/>
          <p:cNvPicPr>
            <a:picLocks noChangeAspect="1" noChangeArrowheads="1"/>
          </p:cNvPicPr>
          <p:nvPr/>
        </p:nvPicPr>
        <p:blipFill>
          <a:blip r:embed="rId2" cstate="print"/>
          <a:srcRect/>
          <a:stretch>
            <a:fillRect/>
          </a:stretch>
        </p:blipFill>
        <p:spPr bwMode="auto">
          <a:xfrm>
            <a:off x="783654" y="162436"/>
            <a:ext cx="7752773" cy="654450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36866" name="Picture 2" descr="luck_28"/>
          <p:cNvPicPr>
            <a:picLocks noChangeAspect="1" noChangeArrowheads="1"/>
          </p:cNvPicPr>
          <p:nvPr/>
        </p:nvPicPr>
        <p:blipFill>
          <a:blip r:embed="rId2" cstate="print"/>
          <a:srcRect/>
          <a:stretch>
            <a:fillRect/>
          </a:stretch>
        </p:blipFill>
        <p:spPr bwMode="auto">
          <a:xfrm>
            <a:off x="632116" y="66599"/>
            <a:ext cx="7977909" cy="6734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Box 1"/>
          <p:cNvSpPr txBox="1"/>
          <p:nvPr/>
        </p:nvSpPr>
        <p:spPr>
          <a:xfrm>
            <a:off x="685800" y="2362200"/>
            <a:ext cx="8357801" cy="646331"/>
          </a:xfrm>
          <a:prstGeom prst="rect">
            <a:avLst/>
          </a:prstGeom>
          <a:noFill/>
        </p:spPr>
        <p:txBody>
          <a:bodyPr wrap="none" rtlCol="0">
            <a:spAutoFit/>
          </a:bodyPr>
          <a:lstStyle/>
          <a:p>
            <a:r>
              <a:rPr lang="en-US" sz="3600" b="1" dirty="0" smtClean="0">
                <a:solidFill>
                  <a:schemeClr val="tx1">
                    <a:lumMod val="10000"/>
                  </a:schemeClr>
                </a:solidFill>
              </a:rPr>
              <a:t>Early-Middle Eocene </a:t>
            </a:r>
            <a:r>
              <a:rPr lang="en-US" sz="3600" b="1" dirty="0" err="1" smtClean="0">
                <a:solidFill>
                  <a:schemeClr val="tx1">
                    <a:lumMod val="10000"/>
                  </a:schemeClr>
                </a:solidFill>
              </a:rPr>
              <a:t>Tyee</a:t>
            </a:r>
            <a:r>
              <a:rPr lang="en-US" sz="3600" b="1" dirty="0" smtClean="0">
                <a:solidFill>
                  <a:schemeClr val="tx1">
                    <a:lumMod val="10000"/>
                  </a:schemeClr>
                </a:solidFill>
              </a:rPr>
              <a:t> Formation </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48130" name="Picture 4" descr="fault"/>
          <p:cNvPicPr>
            <a:picLocks noChangeAspect="1" noChangeArrowheads="1"/>
          </p:cNvPicPr>
          <p:nvPr/>
        </p:nvPicPr>
        <p:blipFill>
          <a:blip r:embed="rId2" cstate="print"/>
          <a:srcRect/>
          <a:stretch>
            <a:fillRect/>
          </a:stretch>
        </p:blipFill>
        <p:spPr bwMode="auto">
          <a:xfrm>
            <a:off x="340597" y="77969"/>
            <a:ext cx="8602807" cy="6641962"/>
          </a:xfrm>
          <a:prstGeom prst="rect">
            <a:avLst/>
          </a:prstGeom>
          <a:noFill/>
          <a:ln w="9525">
            <a:noFill/>
            <a:miter lim="800000"/>
            <a:headEnd/>
            <a:tailEnd/>
          </a:ln>
        </p:spPr>
      </p:pic>
      <p:sp>
        <p:nvSpPr>
          <p:cNvPr id="48131" name="Text Box 5"/>
          <p:cNvSpPr txBox="1">
            <a:spLocks noChangeArrowheads="1"/>
          </p:cNvSpPr>
          <p:nvPr/>
        </p:nvSpPr>
        <p:spPr bwMode="auto">
          <a:xfrm>
            <a:off x="626341" y="394718"/>
            <a:ext cx="2275238" cy="400110"/>
          </a:xfrm>
          <a:prstGeom prst="rect">
            <a:avLst/>
          </a:prstGeom>
          <a:noFill/>
          <a:ln w="12700">
            <a:noFill/>
            <a:miter lim="800000"/>
            <a:headEnd type="none" w="sm" len="sm"/>
            <a:tailEnd type="none" w="sm" len="sm"/>
          </a:ln>
        </p:spPr>
        <p:txBody>
          <a:bodyPr wrap="none">
            <a:spAutoFit/>
          </a:bodyPr>
          <a:lstStyle/>
          <a:p>
            <a:pPr eaLnBrk="0" fontAlgn="base" hangingPunct="0">
              <a:spcBef>
                <a:spcPct val="0"/>
              </a:spcBef>
              <a:spcAft>
                <a:spcPct val="0"/>
              </a:spcAft>
            </a:pPr>
            <a:r>
              <a:rPr lang="en-US" sz="2000" b="1">
                <a:solidFill>
                  <a:srgbClr val="000000"/>
                </a:solidFill>
              </a:rPr>
              <a:t>Orr and Orr, 1999</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8" name="Picture 4" descr="heller_dickinson_4"/>
          <p:cNvPicPr>
            <a:picLocks noChangeAspect="1" noChangeArrowheads="1"/>
          </p:cNvPicPr>
          <p:nvPr/>
        </p:nvPicPr>
        <p:blipFill>
          <a:blip r:embed="rId2" cstate="print"/>
          <a:srcRect/>
          <a:stretch>
            <a:fillRect/>
          </a:stretch>
        </p:blipFill>
        <p:spPr bwMode="auto">
          <a:xfrm>
            <a:off x="95250" y="43291"/>
            <a:ext cx="6269182" cy="6768661"/>
          </a:xfrm>
          <a:prstGeom prst="rect">
            <a:avLst/>
          </a:prstGeom>
          <a:noFill/>
          <a:ln w="9525">
            <a:noFill/>
            <a:miter lim="800000"/>
            <a:headEnd/>
            <a:tailEnd/>
          </a:ln>
        </p:spPr>
      </p:pic>
      <p:sp>
        <p:nvSpPr>
          <p:cNvPr id="9219" name="Text Box 5"/>
          <p:cNvSpPr txBox="1">
            <a:spLocks noChangeArrowheads="1"/>
          </p:cNvSpPr>
          <p:nvPr/>
        </p:nvSpPr>
        <p:spPr bwMode="auto">
          <a:xfrm>
            <a:off x="6417830" y="2486311"/>
            <a:ext cx="2726170" cy="1653587"/>
          </a:xfrm>
          <a:prstGeom prst="rect">
            <a:avLst/>
          </a:prstGeom>
          <a:noFill/>
          <a:ln w="12700">
            <a:noFill/>
            <a:miter lim="800000"/>
            <a:headEnd type="none" w="sm" len="sm"/>
            <a:tailEnd type="none" w="sm" len="sm"/>
          </a:ln>
        </p:spPr>
        <p:txBody>
          <a:bodyPr>
            <a:spAutoFit/>
          </a:bodyPr>
          <a:lstStyle/>
          <a:p>
            <a:pPr eaLnBrk="0" fontAlgn="base" hangingPunct="0">
              <a:spcBef>
                <a:spcPct val="0"/>
              </a:spcBef>
              <a:spcAft>
                <a:spcPct val="0"/>
              </a:spcAft>
            </a:pPr>
            <a:r>
              <a:rPr lang="en-US" sz="2000" b="1" dirty="0" err="1">
                <a:solidFill>
                  <a:srgbClr val="000000"/>
                </a:solidFill>
              </a:rPr>
              <a:t>Stratigraphic</a:t>
            </a:r>
            <a:r>
              <a:rPr lang="en-US" sz="2000" b="1" dirty="0">
                <a:solidFill>
                  <a:srgbClr val="000000"/>
                </a:solidFill>
              </a:rPr>
              <a:t> correlation chart of </a:t>
            </a:r>
            <a:r>
              <a:rPr lang="en-US" sz="2000" b="1" dirty="0" err="1">
                <a:solidFill>
                  <a:srgbClr val="000000"/>
                </a:solidFill>
              </a:rPr>
              <a:t>Tyee</a:t>
            </a:r>
            <a:r>
              <a:rPr lang="en-US" sz="2000" b="1" dirty="0">
                <a:solidFill>
                  <a:srgbClr val="000000"/>
                </a:solidFill>
              </a:rPr>
              <a:t>-domain (from Heller and Dickinson, 1985)</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4099" name="Picture 69"/>
          <p:cNvPicPr>
            <a:picLocks noChangeAspect="1" noChangeArrowheads="1"/>
          </p:cNvPicPr>
          <p:nvPr/>
        </p:nvPicPr>
        <p:blipFill>
          <a:blip r:embed="rId2" cstate="print"/>
          <a:srcRect/>
          <a:stretch>
            <a:fillRect/>
          </a:stretch>
        </p:blipFill>
        <p:spPr bwMode="auto">
          <a:xfrm>
            <a:off x="3305136" y="40091"/>
            <a:ext cx="4055341" cy="6768661"/>
          </a:xfrm>
          <a:prstGeom prst="rect">
            <a:avLst/>
          </a:prstGeom>
          <a:noFill/>
          <a:ln w="12700">
            <a:noFill/>
            <a:miter lim="800000"/>
            <a:headEnd type="none" w="sm" len="sm"/>
            <a:tailEnd type="none" w="sm" len="sm"/>
          </a:ln>
        </p:spPr>
      </p:pic>
      <p:sp>
        <p:nvSpPr>
          <p:cNvPr id="4100" name="Text Box 70"/>
          <p:cNvSpPr txBox="1">
            <a:spLocks noChangeArrowheads="1"/>
          </p:cNvSpPr>
          <p:nvPr/>
        </p:nvSpPr>
        <p:spPr bwMode="auto">
          <a:xfrm>
            <a:off x="4356393" y="481914"/>
            <a:ext cx="838691" cy="369332"/>
          </a:xfrm>
          <a:prstGeom prst="rect">
            <a:avLst/>
          </a:prstGeom>
          <a:noFill/>
          <a:ln w="12700">
            <a:noFill/>
            <a:miter lim="800000"/>
            <a:headEnd type="none" w="sm" len="sm"/>
            <a:tailEnd type="none" w="sm" len="sm"/>
          </a:ln>
        </p:spPr>
        <p:txBody>
          <a:bodyPr wrap="none">
            <a:spAutoFit/>
          </a:bodyPr>
          <a:lstStyle/>
          <a:p>
            <a:pPr algn="ctr" eaLnBrk="0" fontAlgn="base" hangingPunct="0">
              <a:spcBef>
                <a:spcPct val="0"/>
              </a:spcBef>
              <a:spcAft>
                <a:spcPct val="0"/>
              </a:spcAft>
            </a:pPr>
            <a:r>
              <a:rPr lang="en-US">
                <a:solidFill>
                  <a:srgbClr val="000000"/>
                </a:solidFill>
              </a:rPr>
              <a:t>Salem</a:t>
            </a:r>
          </a:p>
        </p:txBody>
      </p:sp>
      <p:sp>
        <p:nvSpPr>
          <p:cNvPr id="4101" name="Text Box 71"/>
          <p:cNvSpPr txBox="1">
            <a:spLocks noChangeArrowheads="1"/>
          </p:cNvSpPr>
          <p:nvPr/>
        </p:nvSpPr>
        <p:spPr bwMode="auto">
          <a:xfrm>
            <a:off x="5825977" y="1399671"/>
            <a:ext cx="1467068" cy="646331"/>
          </a:xfrm>
          <a:prstGeom prst="rect">
            <a:avLst/>
          </a:prstGeom>
          <a:noFill/>
          <a:ln w="25400">
            <a:solidFill>
              <a:srgbClr val="000000"/>
            </a:solidFill>
            <a:miter lim="800000"/>
            <a:headEnd type="none" w="sm" len="sm"/>
            <a:tailEnd type="none" w="sm" len="sm"/>
          </a:ln>
        </p:spPr>
        <p:txBody>
          <a:bodyPr wrap="none">
            <a:spAutoFit/>
          </a:bodyPr>
          <a:lstStyle/>
          <a:p>
            <a:pPr algn="ctr" eaLnBrk="0" fontAlgn="base" hangingPunct="0">
              <a:spcBef>
                <a:spcPct val="0"/>
              </a:spcBef>
              <a:spcAft>
                <a:spcPct val="0"/>
              </a:spcAft>
            </a:pPr>
            <a:r>
              <a:rPr lang="en-US" b="1">
                <a:solidFill>
                  <a:srgbClr val="000000"/>
                </a:solidFill>
              </a:rPr>
              <a:t>Luckiamute</a:t>
            </a:r>
          </a:p>
          <a:p>
            <a:pPr algn="ctr" eaLnBrk="0" fontAlgn="base" hangingPunct="0">
              <a:spcBef>
                <a:spcPct val="0"/>
              </a:spcBef>
              <a:spcAft>
                <a:spcPct val="0"/>
              </a:spcAft>
            </a:pPr>
            <a:r>
              <a:rPr lang="en-US" b="1">
                <a:solidFill>
                  <a:srgbClr val="000000"/>
                </a:solidFill>
              </a:rPr>
              <a:t>Study Area</a:t>
            </a:r>
          </a:p>
        </p:txBody>
      </p:sp>
      <p:sp>
        <p:nvSpPr>
          <p:cNvPr id="4102" name="Line 72"/>
          <p:cNvSpPr>
            <a:spLocks noChangeShapeType="1"/>
          </p:cNvSpPr>
          <p:nvPr/>
        </p:nvSpPr>
        <p:spPr bwMode="auto">
          <a:xfrm flipH="1" flipV="1">
            <a:off x="5521863" y="1391549"/>
            <a:ext cx="366568" cy="238779"/>
          </a:xfrm>
          <a:prstGeom prst="line">
            <a:avLst/>
          </a:prstGeom>
          <a:noFill/>
          <a:ln w="25400">
            <a:solidFill>
              <a:srgbClr val="000000"/>
            </a:solidFill>
            <a:round/>
            <a:headEnd type="none" w="sm" len="sm"/>
            <a:tailEnd type="stealth" w="lg" len="lg"/>
          </a:ln>
        </p:spPr>
        <p:txBody>
          <a:bodyPr/>
          <a:lstStyle/>
          <a:p>
            <a:pPr eaLnBrk="0" fontAlgn="base" hangingPunct="0">
              <a:spcBef>
                <a:spcPct val="0"/>
              </a:spcBef>
              <a:spcAft>
                <a:spcPct val="0"/>
              </a:spcAft>
            </a:pPr>
            <a:endParaRPr lang="en-US" sz="2000" b="1">
              <a:solidFill>
                <a:srgbClr val="000000"/>
              </a:solidFill>
            </a:endParaRPr>
          </a:p>
        </p:txBody>
      </p:sp>
      <p:sp>
        <p:nvSpPr>
          <p:cNvPr id="4103" name="Rectangle 73"/>
          <p:cNvSpPr>
            <a:spLocks noChangeArrowheads="1"/>
          </p:cNvSpPr>
          <p:nvPr/>
        </p:nvSpPr>
        <p:spPr bwMode="auto">
          <a:xfrm>
            <a:off x="5895647" y="3218941"/>
            <a:ext cx="96693" cy="303753"/>
          </a:xfrm>
          <a:prstGeom prst="rect">
            <a:avLst/>
          </a:prstGeom>
          <a:solidFill>
            <a:srgbClr val="FFFFFF"/>
          </a:solidFill>
          <a:ln w="12700">
            <a:noFill/>
            <a:miter lim="800000"/>
            <a:headEnd type="none" w="sm" len="sm"/>
            <a:tailEnd type="none" w="sm" len="sm"/>
          </a:ln>
        </p:spPr>
        <p:txBody>
          <a:bodyPr wrap="none" anchor="ctr"/>
          <a:lstStyle/>
          <a:p>
            <a:pPr eaLnBrk="0" fontAlgn="base" hangingPunct="0">
              <a:spcBef>
                <a:spcPct val="0"/>
              </a:spcBef>
              <a:spcAft>
                <a:spcPct val="0"/>
              </a:spcAft>
            </a:pPr>
            <a:endParaRPr lang="en-US" sz="2000" b="1">
              <a:solidFill>
                <a:srgbClr val="000000"/>
              </a:solidFill>
            </a:endParaRPr>
          </a:p>
        </p:txBody>
      </p:sp>
      <p:sp>
        <p:nvSpPr>
          <p:cNvPr id="4104" name="Text Box 74"/>
          <p:cNvSpPr txBox="1">
            <a:spLocks noChangeArrowheads="1"/>
          </p:cNvSpPr>
          <p:nvPr/>
        </p:nvSpPr>
        <p:spPr bwMode="auto">
          <a:xfrm>
            <a:off x="5758628" y="3166962"/>
            <a:ext cx="979756" cy="369332"/>
          </a:xfrm>
          <a:prstGeom prst="rect">
            <a:avLst/>
          </a:prstGeom>
          <a:noFill/>
          <a:ln w="12700">
            <a:noFill/>
            <a:miter lim="800000"/>
            <a:headEnd type="none" w="sm" len="sm"/>
            <a:tailEnd type="none" w="sm" len="sm"/>
          </a:ln>
        </p:spPr>
        <p:txBody>
          <a:bodyPr wrap="none">
            <a:spAutoFit/>
          </a:bodyPr>
          <a:lstStyle/>
          <a:p>
            <a:pPr algn="ctr" eaLnBrk="0" fontAlgn="base" hangingPunct="0">
              <a:spcBef>
                <a:spcPct val="0"/>
              </a:spcBef>
              <a:spcAft>
                <a:spcPct val="0"/>
              </a:spcAft>
            </a:pPr>
            <a:r>
              <a:rPr lang="en-US">
                <a:solidFill>
                  <a:srgbClr val="000000"/>
                </a:solidFill>
              </a:rPr>
              <a:t>Eugene</a:t>
            </a:r>
          </a:p>
        </p:txBody>
      </p:sp>
      <p:sp>
        <p:nvSpPr>
          <p:cNvPr id="4105" name="Text Box 75"/>
          <p:cNvSpPr txBox="1">
            <a:spLocks noChangeArrowheads="1"/>
          </p:cNvSpPr>
          <p:nvPr/>
        </p:nvSpPr>
        <p:spPr bwMode="auto">
          <a:xfrm>
            <a:off x="5359127" y="4804306"/>
            <a:ext cx="1582484" cy="646331"/>
          </a:xfrm>
          <a:prstGeom prst="rect">
            <a:avLst/>
          </a:prstGeom>
          <a:noFill/>
          <a:ln w="25400">
            <a:solidFill>
              <a:srgbClr val="000000"/>
            </a:solidFill>
            <a:miter lim="800000"/>
            <a:headEnd type="none" w="sm" len="sm"/>
            <a:tailEnd type="none" w="sm" len="sm"/>
          </a:ln>
        </p:spPr>
        <p:txBody>
          <a:bodyPr wrap="none">
            <a:spAutoFit/>
          </a:bodyPr>
          <a:lstStyle/>
          <a:p>
            <a:pPr algn="ctr" eaLnBrk="0" fontAlgn="base" hangingPunct="0">
              <a:spcBef>
                <a:spcPct val="0"/>
              </a:spcBef>
              <a:spcAft>
                <a:spcPct val="0"/>
              </a:spcAft>
            </a:pPr>
            <a:r>
              <a:rPr lang="en-US" b="1">
                <a:solidFill>
                  <a:srgbClr val="000000"/>
                </a:solidFill>
              </a:rPr>
              <a:t>Tyee Fm</a:t>
            </a:r>
          </a:p>
          <a:p>
            <a:pPr algn="ctr" eaLnBrk="0" fontAlgn="base" hangingPunct="0">
              <a:spcBef>
                <a:spcPct val="0"/>
              </a:spcBef>
              <a:spcAft>
                <a:spcPct val="0"/>
              </a:spcAft>
            </a:pPr>
            <a:r>
              <a:rPr lang="en-US" b="1">
                <a:solidFill>
                  <a:srgbClr val="000000"/>
                </a:solidFill>
              </a:rPr>
              <a:t>Outcrop Belt</a:t>
            </a:r>
          </a:p>
        </p:txBody>
      </p:sp>
      <p:sp>
        <p:nvSpPr>
          <p:cNvPr id="4106" name="Line 76"/>
          <p:cNvSpPr>
            <a:spLocks noChangeShapeType="1"/>
          </p:cNvSpPr>
          <p:nvPr/>
        </p:nvSpPr>
        <p:spPr bwMode="auto">
          <a:xfrm flipH="1" flipV="1">
            <a:off x="4970568" y="4854661"/>
            <a:ext cx="444500" cy="282637"/>
          </a:xfrm>
          <a:prstGeom prst="line">
            <a:avLst/>
          </a:prstGeom>
          <a:noFill/>
          <a:ln w="25400">
            <a:solidFill>
              <a:srgbClr val="000000"/>
            </a:solidFill>
            <a:round/>
            <a:headEnd type="none" w="sm" len="sm"/>
            <a:tailEnd type="stealth" w="lg" len="lg"/>
          </a:ln>
        </p:spPr>
        <p:txBody>
          <a:bodyPr/>
          <a:lstStyle/>
          <a:p>
            <a:pPr eaLnBrk="0" fontAlgn="base" hangingPunct="0">
              <a:spcBef>
                <a:spcPct val="0"/>
              </a:spcBef>
              <a:spcAft>
                <a:spcPct val="0"/>
              </a:spcAft>
            </a:pPr>
            <a:endParaRPr lang="en-US" sz="2000" b="1">
              <a:solidFill>
                <a:srgbClr val="000000"/>
              </a:solidFill>
            </a:endParaRPr>
          </a:p>
        </p:txBody>
      </p:sp>
      <p:sp>
        <p:nvSpPr>
          <p:cNvPr id="4107" name="Rectangle 77"/>
          <p:cNvSpPr>
            <a:spLocks noChangeArrowheads="1"/>
          </p:cNvSpPr>
          <p:nvPr/>
        </p:nvSpPr>
        <p:spPr bwMode="auto">
          <a:xfrm>
            <a:off x="5582477" y="6264595"/>
            <a:ext cx="988580" cy="103958"/>
          </a:xfrm>
          <a:prstGeom prst="rect">
            <a:avLst/>
          </a:prstGeom>
          <a:solidFill>
            <a:srgbClr val="000000"/>
          </a:solidFill>
          <a:ln w="12700">
            <a:solidFill>
              <a:srgbClr val="000000"/>
            </a:solidFill>
            <a:miter lim="800000"/>
            <a:headEnd type="none" w="sm" len="sm"/>
            <a:tailEnd type="none" w="sm" len="sm"/>
          </a:ln>
        </p:spPr>
        <p:txBody>
          <a:bodyPr wrap="none" anchor="ctr"/>
          <a:lstStyle/>
          <a:p>
            <a:pPr eaLnBrk="0" fontAlgn="base" hangingPunct="0">
              <a:spcBef>
                <a:spcPct val="0"/>
              </a:spcBef>
              <a:spcAft>
                <a:spcPct val="0"/>
              </a:spcAft>
            </a:pPr>
            <a:endParaRPr lang="en-US" sz="2000" b="1">
              <a:solidFill>
                <a:srgbClr val="000000"/>
              </a:solidFill>
            </a:endParaRPr>
          </a:p>
        </p:txBody>
      </p:sp>
      <p:sp>
        <p:nvSpPr>
          <p:cNvPr id="4108" name="Text Box 78"/>
          <p:cNvSpPr txBox="1">
            <a:spLocks noChangeArrowheads="1"/>
          </p:cNvSpPr>
          <p:nvPr/>
        </p:nvSpPr>
        <p:spPr bwMode="auto">
          <a:xfrm>
            <a:off x="5451147" y="5929979"/>
            <a:ext cx="1928733" cy="369332"/>
          </a:xfrm>
          <a:prstGeom prst="rect">
            <a:avLst/>
          </a:prstGeom>
          <a:noFill/>
          <a:ln w="12700">
            <a:noFill/>
            <a:miter lim="800000"/>
            <a:headEnd type="none" w="sm" len="sm"/>
            <a:tailEnd type="none" w="sm" len="sm"/>
          </a:ln>
        </p:spPr>
        <p:txBody>
          <a:bodyPr wrap="none">
            <a:spAutoFit/>
          </a:bodyPr>
          <a:lstStyle/>
          <a:p>
            <a:pPr eaLnBrk="0" fontAlgn="base" hangingPunct="0">
              <a:spcBef>
                <a:spcPct val="0"/>
              </a:spcBef>
              <a:spcAft>
                <a:spcPct val="0"/>
              </a:spcAft>
            </a:pPr>
            <a:r>
              <a:rPr lang="en-US" b="1">
                <a:solidFill>
                  <a:srgbClr val="000000"/>
                </a:solidFill>
              </a:rPr>
              <a:t>0               50 km</a:t>
            </a:r>
          </a:p>
        </p:txBody>
      </p:sp>
      <p:sp>
        <p:nvSpPr>
          <p:cNvPr id="4109" name="Rectangle 79"/>
          <p:cNvSpPr>
            <a:spLocks noChangeArrowheads="1"/>
          </p:cNvSpPr>
          <p:nvPr/>
        </p:nvSpPr>
        <p:spPr bwMode="auto">
          <a:xfrm rot="1079108">
            <a:off x="4077238" y="3074374"/>
            <a:ext cx="668193" cy="1642217"/>
          </a:xfrm>
          <a:prstGeom prst="rect">
            <a:avLst/>
          </a:prstGeom>
          <a:noFill/>
          <a:ln w="31750">
            <a:solidFill>
              <a:srgbClr val="FF0000"/>
            </a:solidFill>
            <a:prstDash val="dash"/>
            <a:miter lim="800000"/>
            <a:headEnd type="none" w="sm" len="sm"/>
            <a:tailEnd type="none" w="sm" len="sm"/>
          </a:ln>
        </p:spPr>
        <p:txBody>
          <a:bodyPr wrap="none" anchor="ctr"/>
          <a:lstStyle/>
          <a:p>
            <a:pPr eaLnBrk="0" fontAlgn="base" hangingPunct="0">
              <a:spcBef>
                <a:spcPct val="0"/>
              </a:spcBef>
              <a:spcAft>
                <a:spcPct val="0"/>
              </a:spcAft>
            </a:pPr>
            <a:endParaRPr lang="en-US" sz="2000" b="1">
              <a:solidFill>
                <a:srgbClr val="000000"/>
              </a:solidFill>
            </a:endParaRPr>
          </a:p>
        </p:txBody>
      </p:sp>
      <p:sp>
        <p:nvSpPr>
          <p:cNvPr id="4110" name="Rectangle 80"/>
          <p:cNvSpPr>
            <a:spLocks noChangeArrowheads="1"/>
          </p:cNvSpPr>
          <p:nvPr/>
        </p:nvSpPr>
        <p:spPr bwMode="auto">
          <a:xfrm>
            <a:off x="1869170" y="74202"/>
            <a:ext cx="1473489" cy="6705311"/>
          </a:xfrm>
          <a:prstGeom prst="rect">
            <a:avLst/>
          </a:prstGeom>
          <a:solidFill>
            <a:srgbClr val="FFFFFF"/>
          </a:solidFill>
          <a:ln w="25400">
            <a:solidFill>
              <a:srgbClr val="FFFFFF"/>
            </a:solidFill>
            <a:miter lim="800000"/>
            <a:headEnd type="none" w="sm" len="sm"/>
            <a:tailEnd type="none" w="sm" len="sm"/>
          </a:ln>
        </p:spPr>
        <p:txBody>
          <a:bodyPr wrap="none" anchor="ctr"/>
          <a:lstStyle/>
          <a:p>
            <a:pPr eaLnBrk="0" fontAlgn="base" hangingPunct="0">
              <a:spcBef>
                <a:spcPct val="0"/>
              </a:spcBef>
              <a:spcAft>
                <a:spcPct val="0"/>
              </a:spcAft>
            </a:pPr>
            <a:endParaRPr lang="en-US" sz="2000" b="1">
              <a:solidFill>
                <a:srgbClr val="000000"/>
              </a:solidFill>
            </a:endParaRPr>
          </a:p>
        </p:txBody>
      </p:sp>
      <p:grpSp>
        <p:nvGrpSpPr>
          <p:cNvPr id="3" name="Group 81"/>
          <p:cNvGrpSpPr>
            <a:grpSpLocks/>
          </p:cNvGrpSpPr>
          <p:nvPr/>
        </p:nvGrpSpPr>
        <p:grpSpPr bwMode="auto">
          <a:xfrm>
            <a:off x="1820102" y="3420361"/>
            <a:ext cx="2428875" cy="922630"/>
            <a:chOff x="1261" y="2105"/>
            <a:chExt cx="1683" cy="568"/>
          </a:xfrm>
        </p:grpSpPr>
        <p:sp>
          <p:nvSpPr>
            <p:cNvPr id="4128" name="Text Box 82"/>
            <p:cNvSpPr txBox="1">
              <a:spLocks noChangeArrowheads="1"/>
            </p:cNvSpPr>
            <p:nvPr/>
          </p:nvSpPr>
          <p:spPr bwMode="auto">
            <a:xfrm>
              <a:off x="1261" y="2105"/>
              <a:ext cx="1461" cy="568"/>
            </a:xfrm>
            <a:prstGeom prst="rect">
              <a:avLst/>
            </a:prstGeom>
            <a:noFill/>
            <a:ln w="25400">
              <a:solidFill>
                <a:srgbClr val="000000"/>
              </a:solidFill>
              <a:miter lim="800000"/>
              <a:headEnd type="none" w="sm" len="sm"/>
              <a:tailEnd type="none" w="sm" len="sm"/>
            </a:ln>
          </p:spPr>
          <p:txBody>
            <a:bodyPr wrap="none">
              <a:spAutoFit/>
            </a:bodyPr>
            <a:lstStyle/>
            <a:p>
              <a:pPr algn="ctr" eaLnBrk="0" fontAlgn="base" hangingPunct="0">
                <a:spcBef>
                  <a:spcPct val="0"/>
                </a:spcBef>
                <a:spcAft>
                  <a:spcPct val="0"/>
                </a:spcAft>
              </a:pPr>
              <a:r>
                <a:rPr lang="en-US" b="1" dirty="0">
                  <a:solidFill>
                    <a:srgbClr val="000000"/>
                  </a:solidFill>
                </a:rPr>
                <a:t>Focus of Existing</a:t>
              </a:r>
            </a:p>
            <a:p>
              <a:pPr algn="ctr" eaLnBrk="0" fontAlgn="base" hangingPunct="0">
                <a:spcBef>
                  <a:spcPct val="0"/>
                </a:spcBef>
                <a:spcAft>
                  <a:spcPct val="0"/>
                </a:spcAft>
              </a:pPr>
              <a:r>
                <a:rPr lang="en-US" b="1" dirty="0">
                  <a:solidFill>
                    <a:srgbClr val="000000"/>
                  </a:solidFill>
                </a:rPr>
                <a:t>Coast Range</a:t>
              </a:r>
            </a:p>
            <a:p>
              <a:pPr algn="ctr" eaLnBrk="0" fontAlgn="base" hangingPunct="0">
                <a:spcBef>
                  <a:spcPct val="0"/>
                </a:spcBef>
                <a:spcAft>
                  <a:spcPct val="0"/>
                </a:spcAft>
              </a:pPr>
              <a:r>
                <a:rPr lang="en-US" b="1" dirty="0">
                  <a:solidFill>
                    <a:srgbClr val="000000"/>
                  </a:solidFill>
                </a:rPr>
                <a:t>Studies (27+ yrs)</a:t>
              </a:r>
            </a:p>
          </p:txBody>
        </p:sp>
        <p:sp>
          <p:nvSpPr>
            <p:cNvPr id="4129" name="Line 83"/>
            <p:cNvSpPr>
              <a:spLocks noChangeShapeType="1"/>
            </p:cNvSpPr>
            <p:nvPr/>
          </p:nvSpPr>
          <p:spPr bwMode="auto">
            <a:xfrm rot="7801025" flipH="1" flipV="1">
              <a:off x="2679" y="2245"/>
              <a:ext cx="338" cy="192"/>
            </a:xfrm>
            <a:prstGeom prst="line">
              <a:avLst/>
            </a:prstGeom>
            <a:noFill/>
            <a:ln w="25400">
              <a:solidFill>
                <a:srgbClr val="000000"/>
              </a:solidFill>
              <a:round/>
              <a:headEnd type="none" w="sm" len="sm"/>
              <a:tailEnd type="stealth" w="lg" len="lg"/>
            </a:ln>
          </p:spPr>
          <p:txBody>
            <a:bodyPr/>
            <a:lstStyle/>
            <a:p>
              <a:pPr eaLnBrk="0" fontAlgn="base" hangingPunct="0">
                <a:spcBef>
                  <a:spcPct val="0"/>
                </a:spcBef>
                <a:spcAft>
                  <a:spcPct val="0"/>
                </a:spcAft>
              </a:pPr>
              <a:endParaRPr lang="en-US" sz="2000" b="1">
                <a:solidFill>
                  <a:srgbClr val="000000"/>
                </a:solidFill>
              </a:endParaRPr>
            </a:p>
          </p:txBody>
        </p:sp>
      </p:grpSp>
      <p:sp>
        <p:nvSpPr>
          <p:cNvPr id="4112" name="Rectangle 84"/>
          <p:cNvSpPr>
            <a:spLocks noChangeArrowheads="1"/>
          </p:cNvSpPr>
          <p:nvPr/>
        </p:nvSpPr>
        <p:spPr bwMode="auto">
          <a:xfrm>
            <a:off x="990600" y="74202"/>
            <a:ext cx="6345343" cy="6705311"/>
          </a:xfrm>
          <a:prstGeom prst="rect">
            <a:avLst/>
          </a:prstGeom>
          <a:noFill/>
          <a:ln w="50800">
            <a:solidFill>
              <a:srgbClr val="000000"/>
            </a:solidFill>
            <a:miter lim="800000"/>
            <a:headEnd type="none" w="sm" len="sm"/>
            <a:tailEnd type="none" w="sm" len="sm"/>
          </a:ln>
        </p:spPr>
        <p:txBody>
          <a:bodyPr wrap="none" anchor="ctr"/>
          <a:lstStyle/>
          <a:p>
            <a:pPr eaLnBrk="0" fontAlgn="base" hangingPunct="0">
              <a:spcBef>
                <a:spcPct val="0"/>
              </a:spcBef>
              <a:spcAft>
                <a:spcPct val="0"/>
              </a:spcAft>
            </a:pPr>
            <a:endParaRPr lang="en-US" sz="2000" b="1">
              <a:solidFill>
                <a:srgbClr val="000000"/>
              </a:solidFill>
            </a:endParaRPr>
          </a:p>
        </p:txBody>
      </p:sp>
      <p:pic>
        <p:nvPicPr>
          <p:cNvPr id="4113" name="Picture 85"/>
          <p:cNvPicPr>
            <a:picLocks noChangeAspect="1" noChangeArrowheads="1"/>
          </p:cNvPicPr>
          <p:nvPr/>
        </p:nvPicPr>
        <p:blipFill>
          <a:blip r:embed="rId3" cstate="print"/>
          <a:srcRect/>
          <a:stretch>
            <a:fillRect/>
          </a:stretch>
        </p:blipFill>
        <p:spPr bwMode="auto">
          <a:xfrm>
            <a:off x="1948545" y="5678205"/>
            <a:ext cx="831273" cy="935625"/>
          </a:xfrm>
          <a:prstGeom prst="rect">
            <a:avLst/>
          </a:prstGeom>
          <a:noFill/>
          <a:ln w="12700">
            <a:noFill/>
            <a:miter lim="800000"/>
            <a:headEnd type="none" w="sm" len="sm"/>
            <a:tailEnd type="none" w="sm" len="sm"/>
          </a:ln>
        </p:spPr>
      </p:pic>
      <p:sp>
        <p:nvSpPr>
          <p:cNvPr id="4114" name="Line 86"/>
          <p:cNvSpPr>
            <a:spLocks noChangeShapeType="1"/>
          </p:cNvSpPr>
          <p:nvPr/>
        </p:nvSpPr>
        <p:spPr bwMode="auto">
          <a:xfrm flipH="1">
            <a:off x="3348432" y="6160637"/>
            <a:ext cx="7216" cy="43857"/>
          </a:xfrm>
          <a:prstGeom prst="line">
            <a:avLst/>
          </a:prstGeom>
          <a:noFill/>
          <a:ln w="9525">
            <a:solidFill>
              <a:srgbClr val="000000"/>
            </a:solidFill>
            <a:round/>
            <a:headEnd type="none" w="sm" len="sm"/>
            <a:tailEnd type="none" w="sm" len="sm"/>
          </a:ln>
        </p:spPr>
        <p:txBody>
          <a:bodyPr/>
          <a:lstStyle/>
          <a:p>
            <a:pPr eaLnBrk="0" fontAlgn="base" hangingPunct="0">
              <a:spcBef>
                <a:spcPct val="0"/>
              </a:spcBef>
              <a:spcAft>
                <a:spcPct val="0"/>
              </a:spcAft>
            </a:pPr>
            <a:endParaRPr lang="en-US" sz="2000" b="1">
              <a:solidFill>
                <a:srgbClr val="000000"/>
              </a:solidFill>
            </a:endParaRPr>
          </a:p>
        </p:txBody>
      </p:sp>
      <p:sp>
        <p:nvSpPr>
          <p:cNvPr id="4115" name="Line 87"/>
          <p:cNvSpPr>
            <a:spLocks noChangeShapeType="1"/>
          </p:cNvSpPr>
          <p:nvPr/>
        </p:nvSpPr>
        <p:spPr bwMode="auto">
          <a:xfrm>
            <a:off x="3346988" y="6210992"/>
            <a:ext cx="11545" cy="47106"/>
          </a:xfrm>
          <a:prstGeom prst="line">
            <a:avLst/>
          </a:prstGeom>
          <a:noFill/>
          <a:ln w="9525">
            <a:solidFill>
              <a:srgbClr val="000000"/>
            </a:solidFill>
            <a:round/>
            <a:headEnd type="none" w="sm" len="sm"/>
            <a:tailEnd type="none" w="sm" len="sm"/>
          </a:ln>
        </p:spPr>
        <p:txBody>
          <a:bodyPr/>
          <a:lstStyle/>
          <a:p>
            <a:pPr eaLnBrk="0" fontAlgn="base" hangingPunct="0">
              <a:spcBef>
                <a:spcPct val="0"/>
              </a:spcBef>
              <a:spcAft>
                <a:spcPct val="0"/>
              </a:spcAft>
            </a:pPr>
            <a:endParaRPr lang="en-US" sz="2000" b="1">
              <a:solidFill>
                <a:srgbClr val="000000"/>
              </a:solidFill>
            </a:endParaRPr>
          </a:p>
        </p:txBody>
      </p:sp>
      <p:sp>
        <p:nvSpPr>
          <p:cNvPr id="4116" name="Text Box 88"/>
          <p:cNvSpPr txBox="1">
            <a:spLocks noChangeArrowheads="1"/>
          </p:cNvSpPr>
          <p:nvPr/>
        </p:nvSpPr>
        <p:spPr bwMode="auto">
          <a:xfrm>
            <a:off x="2286000" y="4648200"/>
            <a:ext cx="1184941" cy="369332"/>
          </a:xfrm>
          <a:prstGeom prst="rect">
            <a:avLst/>
          </a:prstGeom>
          <a:noFill/>
          <a:ln w="12700">
            <a:noFill/>
            <a:miter lim="800000"/>
            <a:headEnd type="none" w="sm" len="sm"/>
            <a:tailEnd type="none" w="sm" len="sm"/>
          </a:ln>
        </p:spPr>
        <p:txBody>
          <a:bodyPr wrap="none">
            <a:spAutoFit/>
          </a:bodyPr>
          <a:lstStyle/>
          <a:p>
            <a:pPr algn="ctr" eaLnBrk="0" fontAlgn="base" hangingPunct="0">
              <a:spcBef>
                <a:spcPct val="0"/>
              </a:spcBef>
              <a:spcAft>
                <a:spcPct val="0"/>
              </a:spcAft>
            </a:pPr>
            <a:r>
              <a:rPr lang="en-US" dirty="0">
                <a:solidFill>
                  <a:srgbClr val="000000"/>
                </a:solidFill>
              </a:rPr>
              <a:t>Coos Bay</a:t>
            </a:r>
          </a:p>
        </p:txBody>
      </p:sp>
      <p:grpSp>
        <p:nvGrpSpPr>
          <p:cNvPr id="4" name="Group 89"/>
          <p:cNvGrpSpPr>
            <a:grpSpLocks/>
          </p:cNvGrpSpPr>
          <p:nvPr/>
        </p:nvGrpSpPr>
        <p:grpSpPr bwMode="auto">
          <a:xfrm>
            <a:off x="1854738" y="92070"/>
            <a:ext cx="1502352" cy="1367702"/>
            <a:chOff x="1285" y="56"/>
            <a:chExt cx="1041" cy="842"/>
          </a:xfrm>
        </p:grpSpPr>
        <p:grpSp>
          <p:nvGrpSpPr>
            <p:cNvPr id="5" name="Group 90"/>
            <p:cNvGrpSpPr>
              <a:grpSpLocks/>
            </p:cNvGrpSpPr>
            <p:nvPr/>
          </p:nvGrpSpPr>
          <p:grpSpPr bwMode="auto">
            <a:xfrm>
              <a:off x="1285" y="56"/>
              <a:ext cx="1041" cy="842"/>
              <a:chOff x="1285" y="56"/>
              <a:chExt cx="1041" cy="842"/>
            </a:xfrm>
          </p:grpSpPr>
          <p:pic>
            <p:nvPicPr>
              <p:cNvPr id="4126" name="Picture 91"/>
              <p:cNvPicPr>
                <a:picLocks noChangeAspect="1" noChangeArrowheads="1"/>
              </p:cNvPicPr>
              <p:nvPr/>
            </p:nvPicPr>
            <p:blipFill>
              <a:blip r:embed="rId4" cstate="print"/>
              <a:srcRect l="1701" t="74767" r="75975" b="7753"/>
              <a:stretch>
                <a:fillRect/>
              </a:stretch>
            </p:blipFill>
            <p:spPr bwMode="auto">
              <a:xfrm>
                <a:off x="1354" y="108"/>
                <a:ext cx="904" cy="724"/>
              </a:xfrm>
              <a:prstGeom prst="rect">
                <a:avLst/>
              </a:prstGeom>
              <a:noFill/>
              <a:ln w="12700">
                <a:noFill/>
                <a:miter lim="800000"/>
                <a:headEnd type="none" w="sm" len="sm"/>
                <a:tailEnd type="none" w="sm" len="sm"/>
              </a:ln>
            </p:spPr>
          </p:pic>
          <p:sp>
            <p:nvSpPr>
              <p:cNvPr id="4127" name="Rectangle 92"/>
              <p:cNvSpPr>
                <a:spLocks noChangeArrowheads="1"/>
              </p:cNvSpPr>
              <p:nvPr/>
            </p:nvSpPr>
            <p:spPr bwMode="auto">
              <a:xfrm>
                <a:off x="1285" y="56"/>
                <a:ext cx="1041" cy="842"/>
              </a:xfrm>
              <a:prstGeom prst="rect">
                <a:avLst/>
              </a:prstGeom>
              <a:noFill/>
              <a:ln w="25400">
                <a:solidFill>
                  <a:srgbClr val="000000"/>
                </a:solidFill>
                <a:miter lim="800000"/>
                <a:headEnd type="none" w="sm" len="sm"/>
                <a:tailEnd type="none" w="sm" len="sm"/>
              </a:ln>
            </p:spPr>
            <p:txBody>
              <a:bodyPr wrap="none" anchor="ctr"/>
              <a:lstStyle/>
              <a:p>
                <a:pPr eaLnBrk="0" fontAlgn="base" hangingPunct="0">
                  <a:spcBef>
                    <a:spcPct val="0"/>
                  </a:spcBef>
                  <a:spcAft>
                    <a:spcPct val="0"/>
                  </a:spcAft>
                </a:pPr>
                <a:endParaRPr lang="en-US" sz="2000" b="1">
                  <a:solidFill>
                    <a:srgbClr val="000000"/>
                  </a:solidFill>
                </a:endParaRPr>
              </a:p>
            </p:txBody>
          </p:sp>
        </p:grpSp>
        <p:sp>
          <p:nvSpPr>
            <p:cNvPr id="4122" name="Rectangle 93"/>
            <p:cNvSpPr>
              <a:spLocks noChangeArrowheads="1"/>
            </p:cNvSpPr>
            <p:nvPr/>
          </p:nvSpPr>
          <p:spPr bwMode="auto">
            <a:xfrm>
              <a:off x="1555" y="285"/>
              <a:ext cx="487" cy="320"/>
            </a:xfrm>
            <a:prstGeom prst="rect">
              <a:avLst/>
            </a:prstGeom>
            <a:solidFill>
              <a:srgbClr val="FFFFFF"/>
            </a:solidFill>
            <a:ln w="12700">
              <a:noFill/>
              <a:miter lim="800000"/>
              <a:headEnd type="none" w="sm" len="sm"/>
              <a:tailEnd type="none" w="sm" len="sm"/>
            </a:ln>
          </p:spPr>
          <p:txBody>
            <a:bodyPr wrap="none" anchor="ctr"/>
            <a:lstStyle/>
            <a:p>
              <a:pPr eaLnBrk="0" fontAlgn="base" hangingPunct="0">
                <a:spcBef>
                  <a:spcPct val="0"/>
                </a:spcBef>
                <a:spcAft>
                  <a:spcPct val="0"/>
                </a:spcAft>
              </a:pPr>
              <a:endParaRPr lang="en-US" sz="2000" b="1">
                <a:solidFill>
                  <a:srgbClr val="000000"/>
                </a:solidFill>
              </a:endParaRPr>
            </a:p>
          </p:txBody>
        </p:sp>
        <p:sp>
          <p:nvSpPr>
            <p:cNvPr id="4123" name="Text Box 94"/>
            <p:cNvSpPr txBox="1">
              <a:spLocks noChangeArrowheads="1"/>
            </p:cNvSpPr>
            <p:nvPr/>
          </p:nvSpPr>
          <p:spPr bwMode="auto">
            <a:xfrm>
              <a:off x="1592" y="284"/>
              <a:ext cx="504" cy="133"/>
            </a:xfrm>
            <a:prstGeom prst="rect">
              <a:avLst/>
            </a:prstGeom>
            <a:noFill/>
            <a:ln w="12700">
              <a:noFill/>
              <a:miter lim="800000"/>
              <a:headEnd type="none" w="sm" len="sm"/>
              <a:tailEnd type="none" w="sm" len="sm"/>
            </a:ln>
          </p:spPr>
          <p:txBody>
            <a:bodyPr wrap="none">
              <a:spAutoFit/>
            </a:bodyPr>
            <a:lstStyle/>
            <a:p>
              <a:pPr eaLnBrk="0" fontAlgn="base" hangingPunct="0">
                <a:spcBef>
                  <a:spcPct val="0"/>
                </a:spcBef>
                <a:spcAft>
                  <a:spcPct val="0"/>
                </a:spcAft>
              </a:pPr>
              <a:r>
                <a:rPr lang="en-US" sz="800" b="1">
                  <a:solidFill>
                    <a:srgbClr val="000000"/>
                  </a:solidFill>
                </a:rPr>
                <a:t>Study Area</a:t>
              </a:r>
            </a:p>
          </p:txBody>
        </p:sp>
        <p:sp>
          <p:nvSpPr>
            <p:cNvPr id="4124" name="Text Box 95"/>
            <p:cNvSpPr txBox="1">
              <a:spLocks noChangeArrowheads="1"/>
            </p:cNvSpPr>
            <p:nvPr/>
          </p:nvSpPr>
          <p:spPr bwMode="auto">
            <a:xfrm>
              <a:off x="1580" y="446"/>
              <a:ext cx="443" cy="152"/>
            </a:xfrm>
            <a:prstGeom prst="rect">
              <a:avLst/>
            </a:prstGeom>
            <a:noFill/>
            <a:ln w="12700">
              <a:noFill/>
              <a:miter lim="800000"/>
              <a:headEnd type="none" w="sm" len="sm"/>
              <a:tailEnd type="none" w="sm" len="sm"/>
            </a:ln>
          </p:spPr>
          <p:txBody>
            <a:bodyPr wrap="none">
              <a:spAutoFit/>
            </a:bodyPr>
            <a:lstStyle/>
            <a:p>
              <a:pPr eaLnBrk="0" fontAlgn="base" hangingPunct="0">
                <a:spcBef>
                  <a:spcPct val="0"/>
                </a:spcBef>
                <a:spcAft>
                  <a:spcPct val="0"/>
                </a:spcAft>
              </a:pPr>
              <a:r>
                <a:rPr lang="en-US" sz="1000" b="1">
                  <a:solidFill>
                    <a:srgbClr val="000000"/>
                  </a:solidFill>
                </a:rPr>
                <a:t>Oregon</a:t>
              </a:r>
            </a:p>
          </p:txBody>
        </p:sp>
        <p:sp>
          <p:nvSpPr>
            <p:cNvPr id="4125" name="Line 96"/>
            <p:cNvSpPr>
              <a:spLocks noChangeShapeType="1"/>
            </p:cNvSpPr>
            <p:nvPr/>
          </p:nvSpPr>
          <p:spPr bwMode="auto">
            <a:xfrm flipH="1">
              <a:off x="1548" y="352"/>
              <a:ext cx="99" cy="26"/>
            </a:xfrm>
            <a:prstGeom prst="line">
              <a:avLst/>
            </a:prstGeom>
            <a:noFill/>
            <a:ln w="12700">
              <a:solidFill>
                <a:srgbClr val="000000"/>
              </a:solidFill>
              <a:round/>
              <a:headEnd type="none" w="sm" len="sm"/>
              <a:tailEnd type="none" w="sm" len="sm"/>
            </a:ln>
          </p:spPr>
          <p:txBody>
            <a:bodyPr/>
            <a:lstStyle/>
            <a:p>
              <a:pPr eaLnBrk="0" fontAlgn="base" hangingPunct="0">
                <a:spcBef>
                  <a:spcPct val="0"/>
                </a:spcBef>
                <a:spcAft>
                  <a:spcPct val="0"/>
                </a:spcAft>
              </a:pPr>
              <a:endParaRPr lang="en-US" sz="2000" b="1">
                <a:solidFill>
                  <a:srgbClr val="000000"/>
                </a:solidFill>
              </a:endParaRPr>
            </a:p>
          </p:txBody>
        </p:sp>
      </p:grpSp>
      <p:grpSp>
        <p:nvGrpSpPr>
          <p:cNvPr id="6" name="Group 97"/>
          <p:cNvGrpSpPr>
            <a:grpSpLocks/>
          </p:cNvGrpSpPr>
          <p:nvPr/>
        </p:nvGrpSpPr>
        <p:grpSpPr bwMode="auto">
          <a:xfrm>
            <a:off x="1909579" y="1675810"/>
            <a:ext cx="2297545" cy="953493"/>
            <a:chOff x="1270" y="2167"/>
            <a:chExt cx="1592" cy="587"/>
          </a:xfrm>
        </p:grpSpPr>
        <p:sp>
          <p:nvSpPr>
            <p:cNvPr id="4119" name="Text Box 98"/>
            <p:cNvSpPr txBox="1">
              <a:spLocks noChangeArrowheads="1"/>
            </p:cNvSpPr>
            <p:nvPr/>
          </p:nvSpPr>
          <p:spPr bwMode="auto">
            <a:xfrm>
              <a:off x="1270" y="2167"/>
              <a:ext cx="1592" cy="587"/>
            </a:xfrm>
            <a:prstGeom prst="rect">
              <a:avLst/>
            </a:prstGeom>
            <a:noFill/>
            <a:ln w="12700">
              <a:noFill/>
              <a:miter lim="800000"/>
              <a:headEnd type="none" w="sm" len="sm"/>
              <a:tailEnd type="none" w="sm" len="sm"/>
            </a:ln>
          </p:spPr>
          <p:txBody>
            <a:bodyPr wrap="none">
              <a:spAutoFit/>
            </a:bodyPr>
            <a:lstStyle/>
            <a:p>
              <a:pPr eaLnBrk="0" fontAlgn="base" hangingPunct="0">
                <a:spcBef>
                  <a:spcPct val="0"/>
                </a:spcBef>
                <a:spcAft>
                  <a:spcPct val="0"/>
                </a:spcAft>
              </a:pPr>
              <a:r>
                <a:rPr lang="en-US" sz="1400" b="1">
                  <a:solidFill>
                    <a:srgbClr val="000000"/>
                  </a:solidFill>
                </a:rPr>
                <a:t>Oregon Coast Range</a:t>
              </a:r>
            </a:p>
            <a:p>
              <a:pPr eaLnBrk="0" fontAlgn="base" hangingPunct="0">
                <a:spcBef>
                  <a:spcPct val="0"/>
                </a:spcBef>
                <a:spcAft>
                  <a:spcPct val="0"/>
                </a:spcAft>
              </a:pPr>
              <a:r>
                <a:rPr lang="en-US" sz="1400" b="1">
                  <a:solidFill>
                    <a:srgbClr val="000000"/>
                  </a:solidFill>
                </a:rPr>
                <a:t>   -Unglaciated</a:t>
              </a:r>
            </a:p>
            <a:p>
              <a:pPr eaLnBrk="0" fontAlgn="base" hangingPunct="0">
                <a:spcBef>
                  <a:spcPct val="0"/>
                </a:spcBef>
                <a:spcAft>
                  <a:spcPct val="0"/>
                </a:spcAft>
              </a:pPr>
              <a:r>
                <a:rPr lang="en-US" sz="1400" b="1">
                  <a:solidFill>
                    <a:srgbClr val="000000"/>
                  </a:solidFill>
                </a:rPr>
                <a:t>   -Humid-Mountainous</a:t>
              </a:r>
            </a:p>
            <a:p>
              <a:pPr eaLnBrk="0" fontAlgn="base" hangingPunct="0">
                <a:spcBef>
                  <a:spcPct val="0"/>
                </a:spcBef>
                <a:spcAft>
                  <a:spcPct val="0"/>
                </a:spcAft>
              </a:pPr>
              <a:r>
                <a:rPr lang="en-US" sz="1400" b="1">
                  <a:solidFill>
                    <a:srgbClr val="000000"/>
                  </a:solidFill>
                </a:rPr>
                <a:t>   -Tectonic Convergence</a:t>
              </a:r>
            </a:p>
          </p:txBody>
        </p:sp>
        <p:sp>
          <p:nvSpPr>
            <p:cNvPr id="4120" name="Rectangle 99"/>
            <p:cNvSpPr>
              <a:spLocks noChangeArrowheads="1"/>
            </p:cNvSpPr>
            <p:nvPr/>
          </p:nvSpPr>
          <p:spPr bwMode="auto">
            <a:xfrm>
              <a:off x="1318" y="2179"/>
              <a:ext cx="1390" cy="570"/>
            </a:xfrm>
            <a:prstGeom prst="rect">
              <a:avLst/>
            </a:prstGeom>
            <a:noFill/>
            <a:ln w="25400">
              <a:solidFill>
                <a:srgbClr val="000000"/>
              </a:solidFill>
              <a:miter lim="800000"/>
              <a:headEnd type="none" w="sm" len="sm"/>
              <a:tailEnd type="none" w="sm" len="sm"/>
            </a:ln>
          </p:spPr>
          <p:txBody>
            <a:bodyPr wrap="none" anchor="ctr"/>
            <a:lstStyle/>
            <a:p>
              <a:pPr eaLnBrk="0" fontAlgn="base" hangingPunct="0">
                <a:spcBef>
                  <a:spcPct val="0"/>
                </a:spcBef>
                <a:spcAft>
                  <a:spcPct val="0"/>
                </a:spcAft>
              </a:pPr>
              <a:endParaRPr lang="en-US" sz="2000" b="1">
                <a:solidFill>
                  <a:srgbClr val="000000"/>
                </a:solidFill>
              </a:endParaRPr>
            </a:p>
          </p:txBody>
        </p:sp>
      </p:gr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7170" name="Picture 4" descr="heller_dickinson_3"/>
          <p:cNvPicPr>
            <a:picLocks noChangeAspect="1" noChangeArrowheads="1"/>
          </p:cNvPicPr>
          <p:nvPr/>
        </p:nvPicPr>
        <p:blipFill>
          <a:blip r:embed="rId2" cstate="print"/>
          <a:srcRect/>
          <a:stretch>
            <a:fillRect/>
          </a:stretch>
        </p:blipFill>
        <p:spPr bwMode="auto">
          <a:xfrm>
            <a:off x="581603" y="77420"/>
            <a:ext cx="3856182" cy="6752417"/>
          </a:xfrm>
          <a:prstGeom prst="rect">
            <a:avLst/>
          </a:prstGeom>
          <a:noFill/>
          <a:ln w="9525">
            <a:noFill/>
            <a:miter lim="800000"/>
            <a:headEnd/>
            <a:tailEnd/>
          </a:ln>
        </p:spPr>
      </p:pic>
      <p:sp>
        <p:nvSpPr>
          <p:cNvPr id="7171" name="Text Box 5"/>
          <p:cNvSpPr txBox="1">
            <a:spLocks noChangeArrowheads="1"/>
          </p:cNvSpPr>
          <p:nvPr/>
        </p:nvSpPr>
        <p:spPr bwMode="auto">
          <a:xfrm>
            <a:off x="4745182" y="2146840"/>
            <a:ext cx="4131830" cy="1029837"/>
          </a:xfrm>
          <a:prstGeom prst="rect">
            <a:avLst/>
          </a:prstGeom>
          <a:noFill/>
          <a:ln w="12700">
            <a:noFill/>
            <a:miter lim="800000"/>
            <a:headEnd type="none" w="sm" len="sm"/>
            <a:tailEnd type="none" w="sm" len="sm"/>
          </a:ln>
        </p:spPr>
        <p:txBody>
          <a:bodyPr>
            <a:spAutoFit/>
          </a:bodyPr>
          <a:lstStyle/>
          <a:p>
            <a:pPr eaLnBrk="0" fontAlgn="base" hangingPunct="0">
              <a:spcBef>
                <a:spcPct val="0"/>
              </a:spcBef>
              <a:spcAft>
                <a:spcPct val="0"/>
              </a:spcAft>
            </a:pPr>
            <a:r>
              <a:rPr lang="en-US" sz="2000" b="1" dirty="0" err="1">
                <a:solidFill>
                  <a:srgbClr val="000000"/>
                </a:solidFill>
              </a:rPr>
              <a:t>Paleocurrent</a:t>
            </a:r>
            <a:r>
              <a:rPr lang="en-US" sz="2000" b="1" dirty="0">
                <a:solidFill>
                  <a:srgbClr val="000000"/>
                </a:solidFill>
              </a:rPr>
              <a:t> analysis of </a:t>
            </a:r>
            <a:r>
              <a:rPr lang="en-US" sz="2000" b="1" dirty="0" err="1">
                <a:solidFill>
                  <a:srgbClr val="000000"/>
                </a:solidFill>
              </a:rPr>
              <a:t>Tyee</a:t>
            </a:r>
            <a:r>
              <a:rPr lang="en-US" sz="2000" b="1" dirty="0">
                <a:solidFill>
                  <a:srgbClr val="000000"/>
                </a:solidFill>
              </a:rPr>
              <a:t>- </a:t>
            </a:r>
          </a:p>
          <a:p>
            <a:pPr eaLnBrk="0" fontAlgn="base" hangingPunct="0">
              <a:spcBef>
                <a:spcPct val="0"/>
              </a:spcBef>
              <a:spcAft>
                <a:spcPct val="0"/>
              </a:spcAft>
            </a:pPr>
            <a:r>
              <a:rPr lang="en-US" sz="2000" b="1" dirty="0">
                <a:solidFill>
                  <a:srgbClr val="000000"/>
                </a:solidFill>
              </a:rPr>
              <a:t>domain (from Heller and Dickinson, 1985)</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8194" name="Picture 4" descr="heller_dickinson_1"/>
          <p:cNvPicPr>
            <a:picLocks noChangeAspect="1" noChangeArrowheads="1"/>
          </p:cNvPicPr>
          <p:nvPr/>
        </p:nvPicPr>
        <p:blipFill>
          <a:blip r:embed="rId2" cstate="print"/>
          <a:srcRect/>
          <a:stretch>
            <a:fillRect/>
          </a:stretch>
        </p:blipFill>
        <p:spPr bwMode="auto">
          <a:xfrm>
            <a:off x="115454" y="1547447"/>
            <a:ext cx="8931853" cy="4012141"/>
          </a:xfrm>
          <a:prstGeom prst="rect">
            <a:avLst/>
          </a:prstGeom>
          <a:noFill/>
          <a:ln w="9525">
            <a:noFill/>
            <a:miter lim="800000"/>
            <a:headEnd/>
            <a:tailEnd/>
          </a:ln>
        </p:spPr>
      </p:pic>
      <p:sp>
        <p:nvSpPr>
          <p:cNvPr id="8195" name="Text Box 5"/>
          <p:cNvSpPr txBox="1">
            <a:spLocks noChangeArrowheads="1"/>
          </p:cNvSpPr>
          <p:nvPr/>
        </p:nvSpPr>
        <p:spPr bwMode="auto">
          <a:xfrm>
            <a:off x="2538556" y="342739"/>
            <a:ext cx="5691043" cy="707886"/>
          </a:xfrm>
          <a:prstGeom prst="rect">
            <a:avLst/>
          </a:prstGeom>
          <a:noFill/>
          <a:ln w="12700">
            <a:noFill/>
            <a:miter lim="800000"/>
            <a:headEnd type="none" w="sm" len="sm"/>
            <a:tailEnd type="none" w="sm" len="sm"/>
          </a:ln>
        </p:spPr>
        <p:txBody>
          <a:bodyPr wrap="square">
            <a:spAutoFit/>
          </a:bodyPr>
          <a:lstStyle/>
          <a:p>
            <a:pPr eaLnBrk="0" fontAlgn="base" hangingPunct="0">
              <a:spcBef>
                <a:spcPct val="0"/>
              </a:spcBef>
              <a:spcAft>
                <a:spcPct val="0"/>
              </a:spcAft>
            </a:pPr>
            <a:r>
              <a:rPr lang="en-US" sz="2000" b="1" dirty="0" err="1">
                <a:solidFill>
                  <a:srgbClr val="000000"/>
                </a:solidFill>
              </a:rPr>
              <a:t>Paleogeographic</a:t>
            </a:r>
            <a:r>
              <a:rPr lang="en-US" sz="2000" b="1" dirty="0">
                <a:solidFill>
                  <a:srgbClr val="000000"/>
                </a:solidFill>
              </a:rPr>
              <a:t> reconstructions of </a:t>
            </a:r>
            <a:r>
              <a:rPr lang="en-US" sz="2000" b="1" dirty="0" err="1">
                <a:solidFill>
                  <a:srgbClr val="000000"/>
                </a:solidFill>
              </a:rPr>
              <a:t>Tyee</a:t>
            </a:r>
            <a:r>
              <a:rPr lang="en-US" sz="2000" b="1" dirty="0">
                <a:solidFill>
                  <a:srgbClr val="000000"/>
                </a:solidFill>
              </a:rPr>
              <a:t>- </a:t>
            </a:r>
          </a:p>
          <a:p>
            <a:pPr eaLnBrk="0" fontAlgn="base" hangingPunct="0">
              <a:spcBef>
                <a:spcPct val="0"/>
              </a:spcBef>
              <a:spcAft>
                <a:spcPct val="0"/>
              </a:spcAft>
            </a:pPr>
            <a:r>
              <a:rPr lang="en-US" sz="2000" b="1" dirty="0">
                <a:solidFill>
                  <a:srgbClr val="000000"/>
                </a:solidFill>
              </a:rPr>
              <a:t>domain (from Heller and Dickinson, 1985)</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6146" name="Picture 5" descr="roering_2005_tyee_facies"/>
          <p:cNvPicPr>
            <a:picLocks noChangeAspect="1" noChangeArrowheads="1"/>
          </p:cNvPicPr>
          <p:nvPr/>
        </p:nvPicPr>
        <p:blipFill>
          <a:blip r:embed="rId2" cstate="print"/>
          <a:srcRect/>
          <a:stretch>
            <a:fillRect/>
          </a:stretch>
        </p:blipFill>
        <p:spPr bwMode="auto">
          <a:xfrm>
            <a:off x="151540" y="105583"/>
            <a:ext cx="5202670" cy="6669576"/>
          </a:xfrm>
          <a:prstGeom prst="rect">
            <a:avLst/>
          </a:prstGeom>
          <a:noFill/>
          <a:ln w="9525">
            <a:noFill/>
            <a:miter lim="800000"/>
            <a:headEnd/>
            <a:tailEnd/>
          </a:ln>
        </p:spPr>
      </p:pic>
      <p:sp>
        <p:nvSpPr>
          <p:cNvPr id="6147" name="Text Box 18"/>
          <p:cNvSpPr txBox="1">
            <a:spLocks noChangeArrowheads="1"/>
          </p:cNvSpPr>
          <p:nvPr/>
        </p:nvSpPr>
        <p:spPr bwMode="auto">
          <a:xfrm>
            <a:off x="5257800" y="2145776"/>
            <a:ext cx="4038600" cy="1323439"/>
          </a:xfrm>
          <a:prstGeom prst="rect">
            <a:avLst/>
          </a:prstGeom>
          <a:noFill/>
          <a:ln w="12700">
            <a:noFill/>
            <a:miter lim="800000"/>
            <a:headEnd type="none" w="sm" len="sm"/>
            <a:tailEnd type="none" w="sm" len="sm"/>
          </a:ln>
        </p:spPr>
        <p:txBody>
          <a:bodyPr wrap="square">
            <a:spAutoFit/>
          </a:bodyPr>
          <a:lstStyle/>
          <a:p>
            <a:pPr eaLnBrk="0" fontAlgn="base" hangingPunct="0">
              <a:spcBef>
                <a:spcPct val="0"/>
              </a:spcBef>
              <a:spcAft>
                <a:spcPct val="0"/>
              </a:spcAft>
            </a:pPr>
            <a:r>
              <a:rPr lang="en-US" sz="2000" b="1" dirty="0">
                <a:solidFill>
                  <a:srgbClr val="000000"/>
                </a:solidFill>
              </a:rPr>
              <a:t>South-north distribution of </a:t>
            </a:r>
            <a:r>
              <a:rPr lang="en-US" sz="2000" b="1" dirty="0" err="1">
                <a:solidFill>
                  <a:srgbClr val="000000"/>
                </a:solidFill>
              </a:rPr>
              <a:t>Tyee</a:t>
            </a:r>
            <a:r>
              <a:rPr lang="en-US" sz="2000" b="1" dirty="0">
                <a:solidFill>
                  <a:srgbClr val="000000"/>
                </a:solidFill>
              </a:rPr>
              <a:t>- </a:t>
            </a:r>
            <a:r>
              <a:rPr lang="en-US" sz="2000" b="1" dirty="0" smtClean="0">
                <a:solidFill>
                  <a:srgbClr val="000000"/>
                </a:solidFill>
              </a:rPr>
              <a:t>domain </a:t>
            </a:r>
            <a:r>
              <a:rPr lang="en-US" sz="2000" b="1" dirty="0">
                <a:solidFill>
                  <a:srgbClr val="000000"/>
                </a:solidFill>
              </a:rPr>
              <a:t>topography as a function of </a:t>
            </a:r>
            <a:r>
              <a:rPr lang="en-US" sz="2000" b="1" dirty="0" err="1">
                <a:solidFill>
                  <a:srgbClr val="000000"/>
                </a:solidFill>
              </a:rPr>
              <a:t>lithofacies</a:t>
            </a:r>
            <a:r>
              <a:rPr lang="en-US" sz="2000" b="1" dirty="0">
                <a:solidFill>
                  <a:srgbClr val="000000"/>
                </a:solidFill>
              </a:rPr>
              <a:t> variation</a:t>
            </a:r>
          </a:p>
          <a:p>
            <a:pPr eaLnBrk="0" fontAlgn="base" hangingPunct="0">
              <a:spcBef>
                <a:spcPct val="0"/>
              </a:spcBef>
              <a:spcAft>
                <a:spcPct val="0"/>
              </a:spcAft>
            </a:pPr>
            <a:r>
              <a:rPr lang="en-US" sz="2000" b="1" dirty="0">
                <a:solidFill>
                  <a:srgbClr val="000000"/>
                </a:solidFill>
              </a:rPr>
              <a:t>(from </a:t>
            </a:r>
            <a:r>
              <a:rPr lang="en-US" sz="2000" b="1" dirty="0" err="1">
                <a:solidFill>
                  <a:srgbClr val="000000"/>
                </a:solidFill>
              </a:rPr>
              <a:t>Roering</a:t>
            </a:r>
            <a:r>
              <a:rPr lang="en-US" sz="2000" b="1" dirty="0">
                <a:solidFill>
                  <a:srgbClr val="000000"/>
                </a:solidFill>
              </a:rPr>
              <a:t> et al., 2005)</a:t>
            </a:r>
          </a:p>
        </p:txBody>
      </p:sp>
      <p:sp>
        <p:nvSpPr>
          <p:cNvPr id="6148" name="Rectangle 19"/>
          <p:cNvSpPr>
            <a:spLocks noChangeArrowheads="1"/>
          </p:cNvSpPr>
          <p:nvPr/>
        </p:nvSpPr>
        <p:spPr bwMode="auto">
          <a:xfrm>
            <a:off x="3717636" y="1296230"/>
            <a:ext cx="450273" cy="4587161"/>
          </a:xfrm>
          <a:prstGeom prst="rect">
            <a:avLst/>
          </a:prstGeom>
          <a:noFill/>
          <a:ln w="25400">
            <a:solidFill>
              <a:srgbClr val="000000"/>
            </a:solidFill>
            <a:miter lim="800000"/>
            <a:headEnd type="none" w="sm" len="sm"/>
            <a:tailEnd type="none" w="sm" len="sm"/>
          </a:ln>
        </p:spPr>
        <p:txBody>
          <a:bodyPr wrap="none" anchor="ctr"/>
          <a:lstStyle/>
          <a:p>
            <a:pPr eaLnBrk="0" fontAlgn="base" hangingPunct="0">
              <a:spcBef>
                <a:spcPct val="0"/>
              </a:spcBef>
              <a:spcAft>
                <a:spcPct val="0"/>
              </a:spcAft>
            </a:pPr>
            <a:endParaRPr lang="en-US" sz="2000" b="1">
              <a:solidFill>
                <a:srgbClr val="000000"/>
              </a:solidFill>
            </a:endParaRPr>
          </a:p>
        </p:txBody>
      </p:sp>
      <p:sp>
        <p:nvSpPr>
          <p:cNvPr id="6149" name="Text Box 20"/>
          <p:cNvSpPr txBox="1">
            <a:spLocks noChangeArrowheads="1"/>
          </p:cNvSpPr>
          <p:nvPr/>
        </p:nvSpPr>
        <p:spPr bwMode="auto">
          <a:xfrm rot="16200000">
            <a:off x="2979625" y="3413225"/>
            <a:ext cx="1939955" cy="338554"/>
          </a:xfrm>
          <a:prstGeom prst="rect">
            <a:avLst/>
          </a:prstGeom>
          <a:noFill/>
          <a:ln w="12700">
            <a:noFill/>
            <a:miter lim="800000"/>
            <a:headEnd type="none" w="sm" len="sm"/>
            <a:tailEnd type="none" w="sm" len="sm"/>
          </a:ln>
        </p:spPr>
        <p:txBody>
          <a:bodyPr wrap="none">
            <a:spAutoFit/>
          </a:bodyPr>
          <a:lstStyle/>
          <a:p>
            <a:pPr algn="ctr" eaLnBrk="0" fontAlgn="base" hangingPunct="0">
              <a:spcBef>
                <a:spcPct val="0"/>
              </a:spcBef>
              <a:spcAft>
                <a:spcPct val="0"/>
              </a:spcAft>
            </a:pPr>
            <a:r>
              <a:rPr lang="en-US" sz="1600" b="1">
                <a:solidFill>
                  <a:srgbClr val="000000"/>
                </a:solidFill>
              </a:rPr>
              <a:t>Luckiamute Basin</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3505200" y="1508083"/>
            <a:ext cx="5562600" cy="4054517"/>
          </a:xfrm>
          <a:prstGeom prst="rect">
            <a:avLst/>
          </a:prstGeom>
          <a:noFill/>
          <a:ln w="9525">
            <a:noFill/>
            <a:miter lim="800000"/>
            <a:headEnd/>
            <a:tailEnd/>
          </a:ln>
        </p:spPr>
      </p:pic>
      <p:pic>
        <p:nvPicPr>
          <p:cNvPr id="3075" name="Picture 3"/>
          <p:cNvPicPr>
            <a:picLocks noChangeAspect="1" noChangeArrowheads="1"/>
          </p:cNvPicPr>
          <p:nvPr/>
        </p:nvPicPr>
        <p:blipFill>
          <a:blip r:embed="rId3" cstate="print"/>
          <a:srcRect/>
          <a:stretch>
            <a:fillRect/>
          </a:stretch>
        </p:blipFill>
        <p:spPr bwMode="auto">
          <a:xfrm>
            <a:off x="228600" y="3019425"/>
            <a:ext cx="3238500" cy="3686175"/>
          </a:xfrm>
          <a:prstGeom prst="rect">
            <a:avLst/>
          </a:prstGeom>
          <a:noFill/>
          <a:ln w="9525">
            <a:noFill/>
            <a:miter lim="800000"/>
            <a:headEnd/>
            <a:tailEnd/>
          </a:ln>
        </p:spPr>
      </p:pic>
      <p:pic>
        <p:nvPicPr>
          <p:cNvPr id="3076" name="Picture 4"/>
          <p:cNvPicPr>
            <a:picLocks noChangeAspect="1" noChangeArrowheads="1"/>
          </p:cNvPicPr>
          <p:nvPr/>
        </p:nvPicPr>
        <p:blipFill>
          <a:blip r:embed="rId4" cstate="print"/>
          <a:srcRect/>
          <a:stretch>
            <a:fillRect/>
          </a:stretch>
        </p:blipFill>
        <p:spPr bwMode="auto">
          <a:xfrm>
            <a:off x="228600" y="104775"/>
            <a:ext cx="3219450" cy="2943225"/>
          </a:xfrm>
          <a:prstGeom prst="rect">
            <a:avLst/>
          </a:prstGeom>
          <a:noFill/>
          <a:ln w="9525">
            <a:noFill/>
            <a:miter lim="800000"/>
            <a:headEnd/>
            <a:tailEnd/>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10242" name="Picture 4" descr="heller_dickinson_2a"/>
          <p:cNvPicPr>
            <a:picLocks noChangeAspect="1" noChangeArrowheads="1"/>
          </p:cNvPicPr>
          <p:nvPr/>
        </p:nvPicPr>
        <p:blipFill>
          <a:blip r:embed="rId2" cstate="print"/>
          <a:srcRect/>
          <a:stretch>
            <a:fillRect/>
          </a:stretch>
        </p:blipFill>
        <p:spPr bwMode="auto">
          <a:xfrm>
            <a:off x="251119" y="168932"/>
            <a:ext cx="8650432" cy="6549374"/>
          </a:xfrm>
          <a:prstGeom prst="rect">
            <a:avLst/>
          </a:prstGeom>
          <a:noFill/>
          <a:ln w="9525">
            <a:noFill/>
            <a:miter lim="800000"/>
            <a:headEnd/>
            <a:tailEnd/>
          </a:ln>
        </p:spPr>
      </p:pic>
      <p:sp>
        <p:nvSpPr>
          <p:cNvPr id="10243" name="Text Box 5"/>
          <p:cNvSpPr txBox="1">
            <a:spLocks noChangeArrowheads="1"/>
          </p:cNvSpPr>
          <p:nvPr/>
        </p:nvSpPr>
        <p:spPr bwMode="auto">
          <a:xfrm>
            <a:off x="958273" y="466210"/>
            <a:ext cx="7700818" cy="656237"/>
          </a:xfrm>
          <a:prstGeom prst="rect">
            <a:avLst/>
          </a:prstGeom>
          <a:noFill/>
          <a:ln w="12700">
            <a:noFill/>
            <a:miter lim="800000"/>
            <a:headEnd type="none" w="sm" len="sm"/>
            <a:tailEnd type="none" w="sm" len="sm"/>
          </a:ln>
        </p:spPr>
        <p:txBody>
          <a:bodyPr>
            <a:spAutoFit/>
          </a:bodyPr>
          <a:lstStyle/>
          <a:p>
            <a:pPr eaLnBrk="0" fontAlgn="base" hangingPunct="0">
              <a:spcBef>
                <a:spcPct val="0"/>
              </a:spcBef>
              <a:spcAft>
                <a:spcPct val="0"/>
              </a:spcAft>
            </a:pPr>
            <a:r>
              <a:rPr lang="en-US" b="1">
                <a:solidFill>
                  <a:srgbClr val="000000"/>
                </a:solidFill>
              </a:rPr>
              <a:t>Coarsening upward, sandy facies, southern Tyee, Moon Creek (T26S,R10W,Sec20) from Heller and Dickinson, 1985)</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12290" name="Picture 4" descr="heller_dickinson_2c"/>
          <p:cNvPicPr>
            <a:picLocks noChangeAspect="1" noChangeArrowheads="1"/>
          </p:cNvPicPr>
          <p:nvPr/>
        </p:nvPicPr>
        <p:blipFill>
          <a:blip r:embed="rId2" cstate="print"/>
          <a:srcRect/>
          <a:stretch>
            <a:fillRect/>
          </a:stretch>
        </p:blipFill>
        <p:spPr bwMode="auto">
          <a:xfrm>
            <a:off x="165523" y="126099"/>
            <a:ext cx="8725477" cy="6546125"/>
          </a:xfrm>
          <a:prstGeom prst="rect">
            <a:avLst/>
          </a:prstGeom>
          <a:noFill/>
          <a:ln w="9525">
            <a:noFill/>
            <a:miter lim="800000"/>
            <a:headEnd/>
            <a:tailEnd/>
          </a:ln>
        </p:spPr>
      </p:pic>
      <p:sp>
        <p:nvSpPr>
          <p:cNvPr id="12291" name="Text Box 5"/>
          <p:cNvSpPr txBox="1">
            <a:spLocks noChangeArrowheads="1"/>
          </p:cNvSpPr>
          <p:nvPr/>
        </p:nvSpPr>
        <p:spPr bwMode="auto">
          <a:xfrm>
            <a:off x="699944" y="3476106"/>
            <a:ext cx="7700818" cy="656237"/>
          </a:xfrm>
          <a:prstGeom prst="rect">
            <a:avLst/>
          </a:prstGeom>
          <a:noFill/>
          <a:ln w="12700">
            <a:noFill/>
            <a:miter lim="800000"/>
            <a:headEnd type="none" w="sm" len="sm"/>
            <a:tailEnd type="none" w="sm" len="sm"/>
          </a:ln>
        </p:spPr>
        <p:txBody>
          <a:bodyPr>
            <a:spAutoFit/>
          </a:bodyPr>
          <a:lstStyle/>
          <a:p>
            <a:pPr eaLnBrk="0" fontAlgn="base" hangingPunct="0">
              <a:spcBef>
                <a:spcPct val="0"/>
              </a:spcBef>
              <a:spcAft>
                <a:spcPct val="0"/>
              </a:spcAft>
            </a:pPr>
            <a:r>
              <a:rPr lang="en-US" b="1">
                <a:solidFill>
                  <a:srgbClr val="000000"/>
                </a:solidFill>
              </a:rPr>
              <a:t>Mud-filled slope channel, muddy facies, central Tyee, (T28S,R8W,Sec4) from Heller and Dickinson, 1985)</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13314" name="Picture 4" descr="heller_dickinson_2d"/>
          <p:cNvPicPr>
            <a:picLocks noChangeAspect="1" noChangeArrowheads="1"/>
          </p:cNvPicPr>
          <p:nvPr/>
        </p:nvPicPr>
        <p:blipFill>
          <a:blip r:embed="rId2" cstate="print"/>
          <a:srcRect/>
          <a:stretch>
            <a:fillRect/>
          </a:stretch>
        </p:blipFill>
        <p:spPr bwMode="auto">
          <a:xfrm>
            <a:off x="215035" y="85477"/>
            <a:ext cx="8659091" cy="6546125"/>
          </a:xfrm>
          <a:prstGeom prst="rect">
            <a:avLst/>
          </a:prstGeom>
          <a:noFill/>
          <a:ln w="9525">
            <a:noFill/>
            <a:miter lim="800000"/>
            <a:headEnd/>
            <a:tailEnd/>
          </a:ln>
        </p:spPr>
      </p:pic>
      <p:sp>
        <p:nvSpPr>
          <p:cNvPr id="13315" name="Text Box 5"/>
          <p:cNvSpPr txBox="1">
            <a:spLocks noChangeArrowheads="1"/>
          </p:cNvSpPr>
          <p:nvPr/>
        </p:nvSpPr>
        <p:spPr bwMode="auto">
          <a:xfrm>
            <a:off x="776432" y="4463710"/>
            <a:ext cx="7700818" cy="656237"/>
          </a:xfrm>
          <a:prstGeom prst="rect">
            <a:avLst/>
          </a:prstGeom>
          <a:noFill/>
          <a:ln w="12700">
            <a:noFill/>
            <a:miter lim="800000"/>
            <a:headEnd type="none" w="sm" len="sm"/>
            <a:tailEnd type="none" w="sm" len="sm"/>
          </a:ln>
        </p:spPr>
        <p:txBody>
          <a:bodyPr>
            <a:spAutoFit/>
          </a:bodyPr>
          <a:lstStyle/>
          <a:p>
            <a:pPr eaLnBrk="0" fontAlgn="base" hangingPunct="0">
              <a:spcBef>
                <a:spcPct val="0"/>
              </a:spcBef>
              <a:spcAft>
                <a:spcPct val="0"/>
              </a:spcAft>
            </a:pPr>
            <a:r>
              <a:rPr lang="en-US" b="1">
                <a:solidFill>
                  <a:srgbClr val="000000"/>
                </a:solidFill>
              </a:rPr>
              <a:t>Proximal ramp facies, thick-bdd massive ss, northern sandy facies Tyee, (T20S,R10W,Sec36) from Heller and Dickinson, 1985)</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17410" name="Picture 11" descr="heller_dickinson_2h"/>
          <p:cNvPicPr>
            <a:picLocks noChangeAspect="1" noChangeArrowheads="1"/>
          </p:cNvPicPr>
          <p:nvPr/>
        </p:nvPicPr>
        <p:blipFill>
          <a:blip r:embed="rId2" cstate="print"/>
          <a:srcRect/>
          <a:stretch>
            <a:fillRect/>
          </a:stretch>
        </p:blipFill>
        <p:spPr bwMode="auto">
          <a:xfrm>
            <a:off x="278710" y="107207"/>
            <a:ext cx="8608579" cy="6549374"/>
          </a:xfrm>
          <a:prstGeom prst="rect">
            <a:avLst/>
          </a:prstGeom>
          <a:noFill/>
          <a:ln w="9525">
            <a:noFill/>
            <a:miter lim="800000"/>
            <a:headEnd/>
            <a:tailEnd/>
          </a:ln>
        </p:spPr>
      </p:pic>
      <p:sp>
        <p:nvSpPr>
          <p:cNvPr id="17411" name="Text Box 12"/>
          <p:cNvSpPr txBox="1">
            <a:spLocks noChangeArrowheads="1"/>
          </p:cNvSpPr>
          <p:nvPr/>
        </p:nvSpPr>
        <p:spPr bwMode="auto">
          <a:xfrm>
            <a:off x="958273" y="466189"/>
            <a:ext cx="7700818" cy="923330"/>
          </a:xfrm>
          <a:prstGeom prst="rect">
            <a:avLst/>
          </a:prstGeom>
          <a:noFill/>
          <a:ln w="12700">
            <a:noFill/>
            <a:miter lim="800000"/>
            <a:headEnd type="none" w="sm" len="sm"/>
            <a:tailEnd type="none" w="sm" len="sm"/>
          </a:ln>
        </p:spPr>
        <p:txBody>
          <a:bodyPr>
            <a:spAutoFit/>
          </a:bodyPr>
          <a:lstStyle/>
          <a:p>
            <a:pPr eaLnBrk="0" fontAlgn="base" hangingPunct="0">
              <a:spcBef>
                <a:spcPct val="0"/>
              </a:spcBef>
              <a:spcAft>
                <a:spcPct val="0"/>
              </a:spcAft>
            </a:pPr>
            <a:r>
              <a:rPr lang="en-US" b="1">
                <a:solidFill>
                  <a:srgbClr val="000000"/>
                </a:solidFill>
              </a:rPr>
              <a:t>Distal ramp deposits in rhythmically bedded subfacies of northern sandy facies Tyee, (T9S,R10W,Sec10) from Heller and Dickinson, 1985)</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28674" name="Picture 4" descr="tyee_hw20_6"/>
          <p:cNvPicPr>
            <a:picLocks noChangeAspect="1" noChangeArrowheads="1"/>
          </p:cNvPicPr>
          <p:nvPr/>
        </p:nvPicPr>
        <p:blipFill>
          <a:blip r:embed="rId2" cstate="print"/>
          <a:srcRect/>
          <a:stretch>
            <a:fillRect/>
          </a:stretch>
        </p:blipFill>
        <p:spPr bwMode="auto">
          <a:xfrm>
            <a:off x="152977" y="123452"/>
            <a:ext cx="8809182" cy="664358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30722" name="Picture 4" descr="tyee_hw20_4"/>
          <p:cNvPicPr>
            <a:picLocks noChangeAspect="1" noChangeArrowheads="1"/>
          </p:cNvPicPr>
          <p:nvPr/>
        </p:nvPicPr>
        <p:blipFill>
          <a:blip r:embed="rId2" cstate="print"/>
          <a:srcRect/>
          <a:stretch>
            <a:fillRect/>
          </a:stretch>
        </p:blipFill>
        <p:spPr bwMode="auto">
          <a:xfrm>
            <a:off x="203489" y="79594"/>
            <a:ext cx="8809182" cy="664358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Box 1"/>
          <p:cNvSpPr txBox="1"/>
          <p:nvPr/>
        </p:nvSpPr>
        <p:spPr>
          <a:xfrm>
            <a:off x="381000" y="2362200"/>
            <a:ext cx="8691225" cy="1754326"/>
          </a:xfrm>
          <a:prstGeom prst="rect">
            <a:avLst/>
          </a:prstGeom>
          <a:noFill/>
        </p:spPr>
        <p:txBody>
          <a:bodyPr wrap="none" rtlCol="0">
            <a:spAutoFit/>
          </a:bodyPr>
          <a:lstStyle/>
          <a:p>
            <a:r>
              <a:rPr lang="en-US" sz="3600" b="1" dirty="0" err="1" smtClean="0">
                <a:solidFill>
                  <a:schemeClr val="tx1">
                    <a:lumMod val="10000"/>
                  </a:schemeClr>
                </a:solidFill>
              </a:rPr>
              <a:t>Tyee</a:t>
            </a:r>
            <a:r>
              <a:rPr lang="en-US" sz="3600" b="1" dirty="0" smtClean="0">
                <a:solidFill>
                  <a:schemeClr val="tx1">
                    <a:lumMod val="10000"/>
                  </a:schemeClr>
                </a:solidFill>
              </a:rPr>
              <a:t> Formation – Oregon Coast Range</a:t>
            </a:r>
          </a:p>
          <a:p>
            <a:endParaRPr lang="en-US" sz="3600" b="1" dirty="0">
              <a:solidFill>
                <a:schemeClr val="tx1">
                  <a:lumMod val="10000"/>
                </a:schemeClr>
              </a:solidFill>
            </a:endParaRPr>
          </a:p>
          <a:p>
            <a:r>
              <a:rPr lang="en-US" sz="3600" b="1" dirty="0" smtClean="0">
                <a:solidFill>
                  <a:schemeClr val="tx1">
                    <a:lumMod val="10000"/>
                  </a:schemeClr>
                </a:solidFill>
              </a:rPr>
              <a:t>Debris Flows and Landslides </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050" name="Text Box 2"/>
          <p:cNvSpPr txBox="1">
            <a:spLocks noChangeArrowheads="1"/>
          </p:cNvSpPr>
          <p:nvPr/>
        </p:nvSpPr>
        <p:spPr bwMode="auto">
          <a:xfrm>
            <a:off x="1603377" y="787809"/>
            <a:ext cx="6788727" cy="6124754"/>
          </a:xfrm>
          <a:prstGeom prst="rect">
            <a:avLst/>
          </a:prstGeom>
          <a:noFill/>
          <a:ln w="12700">
            <a:noFill/>
            <a:miter lim="800000"/>
            <a:headEnd type="none" w="sm" len="sm"/>
            <a:tailEnd type="none" w="sm" len="sm"/>
          </a:ln>
        </p:spPr>
        <p:txBody>
          <a:bodyPr>
            <a:spAutoFit/>
          </a:bodyPr>
          <a:lstStyle/>
          <a:p>
            <a:pPr eaLnBrk="0" fontAlgn="base" hangingPunct="0">
              <a:spcBef>
                <a:spcPct val="0"/>
              </a:spcBef>
              <a:spcAft>
                <a:spcPct val="0"/>
              </a:spcAft>
            </a:pPr>
            <a:r>
              <a:rPr lang="en-US" sz="1400" b="1" dirty="0">
                <a:solidFill>
                  <a:srgbClr val="000000"/>
                </a:solidFill>
              </a:rPr>
              <a:t>Pierson (1977)			Debris flow processes</a:t>
            </a:r>
          </a:p>
          <a:p>
            <a:pPr eaLnBrk="0" fontAlgn="base" hangingPunct="0">
              <a:spcBef>
                <a:spcPct val="0"/>
              </a:spcBef>
              <a:spcAft>
                <a:spcPct val="0"/>
              </a:spcAft>
            </a:pPr>
            <a:r>
              <a:rPr lang="en-US" sz="1400" b="1" dirty="0">
                <a:solidFill>
                  <a:srgbClr val="000000"/>
                </a:solidFill>
              </a:rPr>
              <a:t>Dietrich and Dunne (1978)		Sediment budgets	</a:t>
            </a:r>
          </a:p>
          <a:p>
            <a:pPr eaLnBrk="0" fontAlgn="base" hangingPunct="0">
              <a:spcBef>
                <a:spcPct val="0"/>
              </a:spcBef>
              <a:spcAft>
                <a:spcPct val="0"/>
              </a:spcAft>
            </a:pPr>
            <a:r>
              <a:rPr lang="en-US" sz="1400" b="1" dirty="0">
                <a:solidFill>
                  <a:srgbClr val="000000"/>
                </a:solidFill>
              </a:rPr>
              <a:t>Jackson and </a:t>
            </a:r>
            <a:r>
              <a:rPr lang="en-US" sz="1400" b="1" dirty="0" err="1">
                <a:solidFill>
                  <a:srgbClr val="000000"/>
                </a:solidFill>
              </a:rPr>
              <a:t>Beschta</a:t>
            </a:r>
            <a:r>
              <a:rPr lang="en-US" sz="1400" b="1" dirty="0">
                <a:solidFill>
                  <a:srgbClr val="000000"/>
                </a:solidFill>
              </a:rPr>
              <a:t> (1982)		</a:t>
            </a:r>
            <a:r>
              <a:rPr lang="en-US" sz="1400" b="1" dirty="0" err="1">
                <a:solidFill>
                  <a:srgbClr val="000000"/>
                </a:solidFill>
              </a:rPr>
              <a:t>Bedload</a:t>
            </a:r>
            <a:r>
              <a:rPr lang="en-US" sz="1400" b="1" dirty="0">
                <a:solidFill>
                  <a:srgbClr val="000000"/>
                </a:solidFill>
              </a:rPr>
              <a:t> transport</a:t>
            </a:r>
          </a:p>
          <a:p>
            <a:pPr eaLnBrk="0" fontAlgn="base" hangingPunct="0">
              <a:spcBef>
                <a:spcPct val="0"/>
              </a:spcBef>
              <a:spcAft>
                <a:spcPct val="0"/>
              </a:spcAft>
            </a:pPr>
            <a:r>
              <a:rPr lang="en-US" sz="1400" b="1" dirty="0">
                <a:solidFill>
                  <a:srgbClr val="000000"/>
                </a:solidFill>
              </a:rPr>
              <a:t>Burroughs (1985)			Landslide modeling</a:t>
            </a:r>
          </a:p>
          <a:p>
            <a:pPr eaLnBrk="0" fontAlgn="base" hangingPunct="0">
              <a:spcBef>
                <a:spcPct val="0"/>
              </a:spcBef>
              <a:spcAft>
                <a:spcPct val="0"/>
              </a:spcAft>
            </a:pPr>
            <a:r>
              <a:rPr lang="en-US" sz="1400" b="1" dirty="0">
                <a:solidFill>
                  <a:srgbClr val="000000"/>
                </a:solidFill>
              </a:rPr>
              <a:t>Dietrich and others (1986)		</a:t>
            </a:r>
            <a:r>
              <a:rPr lang="en-US" sz="1400" b="1" dirty="0" err="1">
                <a:solidFill>
                  <a:srgbClr val="000000"/>
                </a:solidFill>
              </a:rPr>
              <a:t>Hillslope</a:t>
            </a:r>
            <a:r>
              <a:rPr lang="en-US" sz="1400" b="1" dirty="0">
                <a:solidFill>
                  <a:srgbClr val="000000"/>
                </a:solidFill>
              </a:rPr>
              <a:t> processes</a:t>
            </a:r>
          </a:p>
          <a:p>
            <a:pPr eaLnBrk="0" fontAlgn="base" hangingPunct="0">
              <a:spcBef>
                <a:spcPct val="0"/>
              </a:spcBef>
              <a:spcAft>
                <a:spcPct val="0"/>
              </a:spcAft>
            </a:pPr>
            <a:r>
              <a:rPr lang="en-US" sz="1400" b="1" dirty="0">
                <a:solidFill>
                  <a:srgbClr val="000000"/>
                </a:solidFill>
              </a:rPr>
              <a:t>Montgomery and Dietrich (1988)		Landscape evolution</a:t>
            </a:r>
          </a:p>
          <a:p>
            <a:pPr eaLnBrk="0" fontAlgn="base" hangingPunct="0">
              <a:spcBef>
                <a:spcPct val="0"/>
              </a:spcBef>
              <a:spcAft>
                <a:spcPct val="0"/>
              </a:spcAft>
            </a:pPr>
            <a:r>
              <a:rPr lang="en-US" sz="1400" b="1" dirty="0">
                <a:solidFill>
                  <a:srgbClr val="000000"/>
                </a:solidFill>
              </a:rPr>
              <a:t>Benda (1990)			Debris flow processes</a:t>
            </a:r>
          </a:p>
          <a:p>
            <a:pPr eaLnBrk="0" fontAlgn="base" hangingPunct="0">
              <a:spcBef>
                <a:spcPct val="0"/>
              </a:spcBef>
              <a:spcAft>
                <a:spcPct val="0"/>
              </a:spcAft>
            </a:pPr>
            <a:r>
              <a:rPr lang="en-US" sz="1400" b="1" dirty="0">
                <a:solidFill>
                  <a:srgbClr val="000000"/>
                </a:solidFill>
              </a:rPr>
              <a:t>Benda and </a:t>
            </a:r>
            <a:r>
              <a:rPr lang="en-US" sz="1400" b="1" dirty="0" err="1">
                <a:solidFill>
                  <a:srgbClr val="000000"/>
                </a:solidFill>
              </a:rPr>
              <a:t>Cundy</a:t>
            </a:r>
            <a:r>
              <a:rPr lang="en-US" sz="1400" b="1" dirty="0">
                <a:solidFill>
                  <a:srgbClr val="000000"/>
                </a:solidFill>
              </a:rPr>
              <a:t> (1990)		Debris flow processes</a:t>
            </a:r>
          </a:p>
          <a:p>
            <a:pPr eaLnBrk="0" fontAlgn="base" hangingPunct="0">
              <a:spcBef>
                <a:spcPct val="0"/>
              </a:spcBef>
              <a:spcAft>
                <a:spcPct val="0"/>
              </a:spcAft>
            </a:pPr>
            <a:r>
              <a:rPr lang="en-US" sz="1400" b="1" dirty="0" err="1">
                <a:solidFill>
                  <a:srgbClr val="000000"/>
                </a:solidFill>
              </a:rPr>
              <a:t>Reneau</a:t>
            </a:r>
            <a:r>
              <a:rPr lang="en-US" sz="1400" b="1" dirty="0">
                <a:solidFill>
                  <a:srgbClr val="000000"/>
                </a:solidFill>
              </a:rPr>
              <a:t> and Dietrich (1990)		Debris flow processes</a:t>
            </a:r>
          </a:p>
          <a:p>
            <a:pPr eaLnBrk="0" fontAlgn="base" hangingPunct="0">
              <a:spcBef>
                <a:spcPct val="0"/>
              </a:spcBef>
              <a:spcAft>
                <a:spcPct val="0"/>
              </a:spcAft>
            </a:pPr>
            <a:r>
              <a:rPr lang="en-US" sz="1400" b="1" dirty="0" err="1">
                <a:solidFill>
                  <a:srgbClr val="000000"/>
                </a:solidFill>
              </a:rPr>
              <a:t>Reneau</a:t>
            </a:r>
            <a:r>
              <a:rPr lang="en-US" sz="1400" b="1" dirty="0">
                <a:solidFill>
                  <a:srgbClr val="000000"/>
                </a:solidFill>
              </a:rPr>
              <a:t> and Dietrich (1991) 		Landscape evolution</a:t>
            </a:r>
          </a:p>
          <a:p>
            <a:pPr eaLnBrk="0" fontAlgn="base" hangingPunct="0">
              <a:spcBef>
                <a:spcPct val="0"/>
              </a:spcBef>
              <a:spcAft>
                <a:spcPct val="0"/>
              </a:spcAft>
            </a:pPr>
            <a:r>
              <a:rPr lang="en-US" sz="1400" b="1" dirty="0" err="1">
                <a:solidFill>
                  <a:srgbClr val="000000"/>
                </a:solidFill>
              </a:rPr>
              <a:t>Personius</a:t>
            </a:r>
            <a:r>
              <a:rPr lang="en-US" sz="1400" b="1" dirty="0">
                <a:solidFill>
                  <a:srgbClr val="000000"/>
                </a:solidFill>
              </a:rPr>
              <a:t> and others (1993)		Terrace chronologies</a:t>
            </a:r>
          </a:p>
          <a:p>
            <a:pPr eaLnBrk="0" fontAlgn="base" hangingPunct="0">
              <a:spcBef>
                <a:spcPct val="0"/>
              </a:spcBef>
              <a:spcAft>
                <a:spcPct val="0"/>
              </a:spcAft>
            </a:pPr>
            <a:r>
              <a:rPr lang="en-US" sz="1400" b="1" dirty="0">
                <a:solidFill>
                  <a:srgbClr val="000000"/>
                </a:solidFill>
              </a:rPr>
              <a:t>Montgomery and Dietrich (1994) 	Landslide modeling</a:t>
            </a:r>
          </a:p>
          <a:p>
            <a:pPr eaLnBrk="0" fontAlgn="base" hangingPunct="0">
              <a:spcBef>
                <a:spcPct val="0"/>
              </a:spcBef>
              <a:spcAft>
                <a:spcPct val="0"/>
              </a:spcAft>
            </a:pPr>
            <a:r>
              <a:rPr lang="en-US" sz="1400" b="1" dirty="0">
                <a:solidFill>
                  <a:srgbClr val="000000"/>
                </a:solidFill>
              </a:rPr>
              <a:t>Benda and Dunne (1997)		Debris flow processes</a:t>
            </a:r>
          </a:p>
          <a:p>
            <a:pPr eaLnBrk="0" fontAlgn="base" hangingPunct="0">
              <a:spcBef>
                <a:spcPct val="0"/>
              </a:spcBef>
              <a:spcAft>
                <a:spcPct val="0"/>
              </a:spcAft>
            </a:pPr>
            <a:r>
              <a:rPr lang="en-US" sz="1400" b="1" dirty="0">
                <a:solidFill>
                  <a:srgbClr val="000000"/>
                </a:solidFill>
              </a:rPr>
              <a:t>Montgomery and others (1997)		</a:t>
            </a:r>
            <a:r>
              <a:rPr lang="en-US" sz="1400" b="1" dirty="0" err="1">
                <a:solidFill>
                  <a:srgbClr val="000000"/>
                </a:solidFill>
              </a:rPr>
              <a:t>Hillslope</a:t>
            </a:r>
            <a:r>
              <a:rPr lang="en-US" sz="1400" b="1" dirty="0">
                <a:solidFill>
                  <a:srgbClr val="000000"/>
                </a:solidFill>
              </a:rPr>
              <a:t> process experiments</a:t>
            </a:r>
          </a:p>
          <a:p>
            <a:pPr eaLnBrk="0" fontAlgn="base" hangingPunct="0">
              <a:spcBef>
                <a:spcPct val="0"/>
              </a:spcBef>
              <a:spcAft>
                <a:spcPct val="0"/>
              </a:spcAft>
            </a:pPr>
            <a:r>
              <a:rPr lang="en-US" sz="1400" b="1" dirty="0" err="1">
                <a:solidFill>
                  <a:srgbClr val="000000"/>
                </a:solidFill>
              </a:rPr>
              <a:t>Roering</a:t>
            </a:r>
            <a:r>
              <a:rPr lang="en-US" sz="1400" b="1" dirty="0">
                <a:solidFill>
                  <a:srgbClr val="000000"/>
                </a:solidFill>
              </a:rPr>
              <a:t> and others (1999)		</a:t>
            </a:r>
            <a:r>
              <a:rPr lang="en-US" sz="1400" b="1" dirty="0" err="1">
                <a:solidFill>
                  <a:srgbClr val="000000"/>
                </a:solidFill>
              </a:rPr>
              <a:t>Hillslope</a:t>
            </a:r>
            <a:r>
              <a:rPr lang="en-US" sz="1400" b="1" dirty="0">
                <a:solidFill>
                  <a:srgbClr val="000000"/>
                </a:solidFill>
              </a:rPr>
              <a:t> process experiments</a:t>
            </a:r>
          </a:p>
          <a:p>
            <a:pPr eaLnBrk="0" fontAlgn="base" hangingPunct="0">
              <a:spcBef>
                <a:spcPct val="0"/>
              </a:spcBef>
              <a:spcAft>
                <a:spcPct val="0"/>
              </a:spcAft>
            </a:pPr>
            <a:r>
              <a:rPr lang="en-US" sz="1400" b="1" dirty="0">
                <a:solidFill>
                  <a:srgbClr val="000000"/>
                </a:solidFill>
              </a:rPr>
              <a:t>Montgomery and others (2000)		Landslide modeling</a:t>
            </a:r>
          </a:p>
          <a:p>
            <a:pPr eaLnBrk="0" fontAlgn="base" hangingPunct="0">
              <a:spcBef>
                <a:spcPct val="0"/>
              </a:spcBef>
              <a:spcAft>
                <a:spcPct val="0"/>
              </a:spcAft>
            </a:pPr>
            <a:r>
              <a:rPr lang="en-US" sz="1400" b="1" dirty="0" err="1">
                <a:solidFill>
                  <a:srgbClr val="000000"/>
                </a:solidFill>
              </a:rPr>
              <a:t>Heimsath</a:t>
            </a:r>
            <a:r>
              <a:rPr lang="en-US" sz="1400" b="1" dirty="0">
                <a:solidFill>
                  <a:srgbClr val="000000"/>
                </a:solidFill>
              </a:rPr>
              <a:t> and others (2001)		Weathering processes</a:t>
            </a:r>
          </a:p>
          <a:p>
            <a:pPr eaLnBrk="0" fontAlgn="base" hangingPunct="0">
              <a:spcBef>
                <a:spcPct val="0"/>
              </a:spcBef>
              <a:spcAft>
                <a:spcPct val="0"/>
              </a:spcAft>
            </a:pPr>
            <a:r>
              <a:rPr lang="en-US" sz="1400" b="1" dirty="0">
                <a:solidFill>
                  <a:srgbClr val="000000"/>
                </a:solidFill>
              </a:rPr>
              <a:t>Schmidt and others (2001)		Slope stability</a:t>
            </a:r>
          </a:p>
          <a:p>
            <a:pPr eaLnBrk="0" fontAlgn="base" hangingPunct="0">
              <a:spcBef>
                <a:spcPct val="0"/>
              </a:spcBef>
              <a:spcAft>
                <a:spcPct val="0"/>
              </a:spcAft>
            </a:pPr>
            <a:r>
              <a:rPr lang="en-US" sz="1400" b="1" dirty="0">
                <a:solidFill>
                  <a:srgbClr val="000000"/>
                </a:solidFill>
              </a:rPr>
              <a:t>Anderson and others (2002)		Weathering processes</a:t>
            </a:r>
          </a:p>
          <a:p>
            <a:pPr eaLnBrk="0" fontAlgn="base" hangingPunct="0">
              <a:spcBef>
                <a:spcPct val="0"/>
              </a:spcBef>
              <a:spcAft>
                <a:spcPct val="0"/>
              </a:spcAft>
            </a:pPr>
            <a:r>
              <a:rPr lang="en-US" sz="1400" b="1" dirty="0">
                <a:solidFill>
                  <a:srgbClr val="000000"/>
                </a:solidFill>
              </a:rPr>
              <a:t>May (2002)				Debris flow processes</a:t>
            </a:r>
          </a:p>
          <a:p>
            <a:pPr eaLnBrk="0" fontAlgn="base" hangingPunct="0">
              <a:spcBef>
                <a:spcPct val="0"/>
              </a:spcBef>
              <a:spcAft>
                <a:spcPct val="0"/>
              </a:spcAft>
            </a:pPr>
            <a:r>
              <a:rPr lang="en-US" sz="1400" b="1" dirty="0" err="1">
                <a:solidFill>
                  <a:srgbClr val="000000"/>
                </a:solidFill>
              </a:rPr>
              <a:t>Casebeer</a:t>
            </a:r>
            <a:r>
              <a:rPr lang="en-US" sz="1400" b="1" dirty="0">
                <a:solidFill>
                  <a:srgbClr val="000000"/>
                </a:solidFill>
              </a:rPr>
              <a:t> (2003)			Sediment budgets</a:t>
            </a:r>
          </a:p>
          <a:p>
            <a:pPr eaLnBrk="0" fontAlgn="base" hangingPunct="0">
              <a:spcBef>
                <a:spcPct val="0"/>
              </a:spcBef>
              <a:spcAft>
                <a:spcPct val="0"/>
              </a:spcAft>
            </a:pPr>
            <a:r>
              <a:rPr lang="en-US" sz="1400" b="1" dirty="0">
                <a:solidFill>
                  <a:srgbClr val="000000"/>
                </a:solidFill>
              </a:rPr>
              <a:t>Lancaster and Hayes (2003)		Debris flow processes</a:t>
            </a:r>
          </a:p>
          <a:p>
            <a:pPr eaLnBrk="0" fontAlgn="base" hangingPunct="0">
              <a:spcBef>
                <a:spcPct val="0"/>
              </a:spcBef>
              <a:spcAft>
                <a:spcPct val="0"/>
              </a:spcAft>
            </a:pPr>
            <a:r>
              <a:rPr lang="en-US" sz="1400" b="1" dirty="0">
                <a:solidFill>
                  <a:srgbClr val="000000"/>
                </a:solidFill>
              </a:rPr>
              <a:t>May and </a:t>
            </a:r>
            <a:r>
              <a:rPr lang="en-US" sz="1400" b="1" dirty="0" err="1">
                <a:solidFill>
                  <a:srgbClr val="000000"/>
                </a:solidFill>
              </a:rPr>
              <a:t>Gresswell</a:t>
            </a:r>
            <a:r>
              <a:rPr lang="en-US" sz="1400" b="1" dirty="0">
                <a:solidFill>
                  <a:srgbClr val="000000"/>
                </a:solidFill>
              </a:rPr>
              <a:t> (2003)		Sediment production</a:t>
            </a:r>
          </a:p>
          <a:p>
            <a:pPr eaLnBrk="0" fontAlgn="base" hangingPunct="0">
              <a:spcBef>
                <a:spcPct val="0"/>
              </a:spcBef>
              <a:spcAft>
                <a:spcPct val="0"/>
              </a:spcAft>
            </a:pPr>
            <a:r>
              <a:rPr lang="en-US" sz="1400" b="1" dirty="0" err="1">
                <a:solidFill>
                  <a:srgbClr val="000000"/>
                </a:solidFill>
              </a:rPr>
              <a:t>Roering</a:t>
            </a:r>
            <a:r>
              <a:rPr lang="en-US" sz="1400" b="1" dirty="0">
                <a:solidFill>
                  <a:srgbClr val="000000"/>
                </a:solidFill>
              </a:rPr>
              <a:t> and others (2003)		Slope stability</a:t>
            </a:r>
          </a:p>
          <a:p>
            <a:pPr eaLnBrk="0" fontAlgn="base" hangingPunct="0">
              <a:spcBef>
                <a:spcPct val="0"/>
              </a:spcBef>
              <a:spcAft>
                <a:spcPct val="0"/>
              </a:spcAft>
            </a:pPr>
            <a:r>
              <a:rPr lang="en-US" sz="1400" b="1" dirty="0">
                <a:solidFill>
                  <a:srgbClr val="000000"/>
                </a:solidFill>
              </a:rPr>
              <a:t>Schmidt and others (2003)		Slope Stability</a:t>
            </a:r>
          </a:p>
          <a:p>
            <a:pPr eaLnBrk="0" fontAlgn="base" hangingPunct="0">
              <a:spcBef>
                <a:spcPct val="0"/>
              </a:spcBef>
              <a:spcAft>
                <a:spcPct val="0"/>
              </a:spcAft>
            </a:pPr>
            <a:r>
              <a:rPr lang="en-US" sz="1400" b="1" dirty="0" err="1">
                <a:solidFill>
                  <a:srgbClr val="000000"/>
                </a:solidFill>
              </a:rPr>
              <a:t>Kobor</a:t>
            </a:r>
            <a:r>
              <a:rPr lang="en-US" sz="1400" b="1" dirty="0">
                <a:solidFill>
                  <a:srgbClr val="000000"/>
                </a:solidFill>
              </a:rPr>
              <a:t> and </a:t>
            </a:r>
            <a:r>
              <a:rPr lang="en-US" sz="1400" b="1" dirty="0" err="1">
                <a:solidFill>
                  <a:srgbClr val="000000"/>
                </a:solidFill>
              </a:rPr>
              <a:t>Roering</a:t>
            </a:r>
            <a:r>
              <a:rPr lang="en-US" sz="1400" b="1" dirty="0">
                <a:solidFill>
                  <a:srgbClr val="000000"/>
                </a:solidFill>
              </a:rPr>
              <a:t> (2004)		Bedrock-channel processes</a:t>
            </a:r>
          </a:p>
          <a:p>
            <a:pPr eaLnBrk="0" fontAlgn="base" hangingPunct="0">
              <a:spcBef>
                <a:spcPct val="0"/>
              </a:spcBef>
              <a:spcAft>
                <a:spcPct val="0"/>
              </a:spcAft>
            </a:pPr>
            <a:r>
              <a:rPr lang="en-US" sz="1400" b="1" dirty="0" err="1">
                <a:solidFill>
                  <a:srgbClr val="000000"/>
                </a:solidFill>
              </a:rPr>
              <a:t>Roering</a:t>
            </a:r>
            <a:r>
              <a:rPr lang="en-US" sz="1400" b="1" dirty="0">
                <a:solidFill>
                  <a:srgbClr val="000000"/>
                </a:solidFill>
              </a:rPr>
              <a:t> and others (2005)		Slope processes / Landscape Evolution</a:t>
            </a:r>
          </a:p>
        </p:txBody>
      </p:sp>
      <p:sp>
        <p:nvSpPr>
          <p:cNvPr id="2051" name="Text Box 3"/>
          <p:cNvSpPr txBox="1">
            <a:spLocks noChangeArrowheads="1"/>
          </p:cNvSpPr>
          <p:nvPr/>
        </p:nvSpPr>
        <p:spPr bwMode="auto">
          <a:xfrm>
            <a:off x="374991" y="123021"/>
            <a:ext cx="8422882" cy="584775"/>
          </a:xfrm>
          <a:prstGeom prst="rect">
            <a:avLst/>
          </a:prstGeom>
          <a:noFill/>
          <a:ln w="12700">
            <a:noFill/>
            <a:miter lim="800000"/>
            <a:headEnd type="none" w="sm" len="sm"/>
            <a:tailEnd type="none" w="sm" len="sm"/>
          </a:ln>
        </p:spPr>
        <p:txBody>
          <a:bodyPr wrap="none">
            <a:spAutoFit/>
          </a:bodyPr>
          <a:lstStyle/>
          <a:p>
            <a:pPr algn="ctr" eaLnBrk="0" fontAlgn="base" hangingPunct="0">
              <a:spcBef>
                <a:spcPct val="0"/>
              </a:spcBef>
              <a:spcAft>
                <a:spcPct val="0"/>
              </a:spcAft>
            </a:pPr>
            <a:r>
              <a:rPr lang="en-US" sz="1600" b="1" dirty="0">
                <a:solidFill>
                  <a:srgbClr val="000000"/>
                </a:solidFill>
              </a:rPr>
              <a:t>SAMPLINIG OF PREVIOUS WORK IN TYEE LANDSCAPES OF “THE OCR”</a:t>
            </a:r>
          </a:p>
          <a:p>
            <a:pPr algn="ctr" eaLnBrk="0" fontAlgn="base" hangingPunct="0">
              <a:spcBef>
                <a:spcPct val="0"/>
              </a:spcBef>
              <a:spcAft>
                <a:spcPct val="0"/>
              </a:spcAft>
            </a:pPr>
            <a:r>
              <a:rPr lang="en-US" sz="1600" b="1" dirty="0">
                <a:solidFill>
                  <a:srgbClr val="000000"/>
                </a:solidFill>
              </a:rPr>
              <a:t>University of Washington – UC Berkeley Geomorphic Offspring and Related Cousins</a:t>
            </a:r>
          </a:p>
        </p:txBody>
      </p:sp>
      <p:sp>
        <p:nvSpPr>
          <p:cNvPr id="2052" name="Rectangle 4"/>
          <p:cNvSpPr>
            <a:spLocks noChangeArrowheads="1"/>
          </p:cNvSpPr>
          <p:nvPr/>
        </p:nvSpPr>
        <p:spPr bwMode="auto">
          <a:xfrm>
            <a:off x="171739" y="105583"/>
            <a:ext cx="8790420" cy="6752417"/>
          </a:xfrm>
          <a:prstGeom prst="rect">
            <a:avLst/>
          </a:prstGeom>
          <a:noFill/>
          <a:ln w="38100">
            <a:solidFill>
              <a:srgbClr val="FF0000"/>
            </a:solidFill>
            <a:miter lim="800000"/>
            <a:headEnd type="none" w="sm" len="sm"/>
            <a:tailEnd type="none" w="sm" len="sm"/>
          </a:ln>
        </p:spPr>
        <p:txBody>
          <a:bodyPr wrap="none" anchor="ctr"/>
          <a:lstStyle/>
          <a:p>
            <a:pPr eaLnBrk="0" fontAlgn="base" hangingPunct="0">
              <a:spcBef>
                <a:spcPct val="0"/>
              </a:spcBef>
              <a:spcAft>
                <a:spcPct val="0"/>
              </a:spcAft>
            </a:pPr>
            <a:endParaRPr lang="en-US" sz="2000" b="1">
              <a:solidFill>
                <a:srgbClr val="000000"/>
              </a:solidFill>
            </a:endParaRPr>
          </a:p>
        </p:txBody>
      </p:sp>
      <p:sp>
        <p:nvSpPr>
          <p:cNvPr id="2053" name="Line 5"/>
          <p:cNvSpPr>
            <a:spLocks noChangeShapeType="1"/>
          </p:cNvSpPr>
          <p:nvPr/>
        </p:nvSpPr>
        <p:spPr bwMode="auto">
          <a:xfrm>
            <a:off x="163080" y="791058"/>
            <a:ext cx="8784647" cy="0"/>
          </a:xfrm>
          <a:prstGeom prst="line">
            <a:avLst/>
          </a:prstGeom>
          <a:noFill/>
          <a:ln w="38100">
            <a:solidFill>
              <a:srgbClr val="FF0000"/>
            </a:solidFill>
            <a:round/>
            <a:headEnd type="none" w="sm" len="sm"/>
            <a:tailEnd type="none" w="sm" len="sm"/>
          </a:ln>
        </p:spPr>
        <p:txBody>
          <a:bodyPr/>
          <a:lstStyle/>
          <a:p>
            <a:pPr eaLnBrk="0" fontAlgn="base" hangingPunct="0">
              <a:spcBef>
                <a:spcPct val="0"/>
              </a:spcBef>
              <a:spcAft>
                <a:spcPct val="0"/>
              </a:spcAft>
            </a:pPr>
            <a:endParaRPr lang="en-US" sz="2000" b="1">
              <a:solidFill>
                <a:srgbClr val="000000"/>
              </a:solidFill>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print"/>
          <a:srcRect/>
          <a:stretch>
            <a:fillRect/>
          </a:stretch>
        </p:blipFill>
        <p:spPr bwMode="auto">
          <a:xfrm>
            <a:off x="3505200" y="-152400"/>
            <a:ext cx="5638800" cy="7040257"/>
          </a:xfrm>
          <a:prstGeom prst="rect">
            <a:avLst/>
          </a:prstGeom>
          <a:noFill/>
          <a:ln w="9525">
            <a:noFill/>
            <a:miter lim="800000"/>
            <a:headEnd/>
            <a:tailEnd/>
          </a:ln>
        </p:spPr>
      </p:pic>
      <p:pic>
        <p:nvPicPr>
          <p:cNvPr id="12291" name="Picture 3"/>
          <p:cNvPicPr>
            <a:picLocks noChangeAspect="1" noChangeArrowheads="1"/>
          </p:cNvPicPr>
          <p:nvPr/>
        </p:nvPicPr>
        <p:blipFill>
          <a:blip r:embed="rId3" cstate="print"/>
          <a:srcRect/>
          <a:stretch>
            <a:fillRect/>
          </a:stretch>
        </p:blipFill>
        <p:spPr bwMode="auto">
          <a:xfrm>
            <a:off x="152400" y="152400"/>
            <a:ext cx="3355573" cy="115006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srcRect/>
          <a:stretch>
            <a:fillRect/>
          </a:stretch>
        </p:blipFill>
        <p:spPr bwMode="auto">
          <a:xfrm>
            <a:off x="2133600" y="-80263"/>
            <a:ext cx="4820999" cy="69382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cstate="print"/>
          <a:srcRect/>
          <a:stretch>
            <a:fillRect/>
          </a:stretch>
        </p:blipFill>
        <p:spPr bwMode="auto">
          <a:xfrm>
            <a:off x="762000" y="0"/>
            <a:ext cx="3790950" cy="2895600"/>
          </a:xfrm>
          <a:prstGeom prst="rect">
            <a:avLst/>
          </a:prstGeom>
          <a:noFill/>
          <a:ln w="9525">
            <a:noFill/>
            <a:miter lim="800000"/>
            <a:headEnd/>
            <a:tailEnd/>
          </a:ln>
        </p:spPr>
      </p:pic>
      <p:pic>
        <p:nvPicPr>
          <p:cNvPr id="2050" name="Picture 2"/>
          <p:cNvPicPr>
            <a:picLocks noChangeAspect="1" noChangeArrowheads="1"/>
          </p:cNvPicPr>
          <p:nvPr/>
        </p:nvPicPr>
        <p:blipFill>
          <a:blip r:embed="rId3" cstate="print"/>
          <a:srcRect/>
          <a:stretch>
            <a:fillRect/>
          </a:stretch>
        </p:blipFill>
        <p:spPr bwMode="auto">
          <a:xfrm>
            <a:off x="5943600" y="7776"/>
            <a:ext cx="3048000" cy="6850224"/>
          </a:xfrm>
          <a:prstGeom prst="rect">
            <a:avLst/>
          </a:prstGeom>
          <a:noFill/>
          <a:ln w="9525">
            <a:noFill/>
            <a:miter lim="800000"/>
            <a:headEnd/>
            <a:tailEnd/>
          </a:ln>
        </p:spPr>
      </p:pic>
      <p:pic>
        <p:nvPicPr>
          <p:cNvPr id="2051" name="Picture 3"/>
          <p:cNvPicPr>
            <a:picLocks noChangeAspect="1" noChangeArrowheads="1"/>
          </p:cNvPicPr>
          <p:nvPr/>
        </p:nvPicPr>
        <p:blipFill>
          <a:blip r:embed="rId4" cstate="print"/>
          <a:srcRect/>
          <a:stretch>
            <a:fillRect/>
          </a:stretch>
        </p:blipFill>
        <p:spPr bwMode="auto">
          <a:xfrm>
            <a:off x="457200" y="3124200"/>
            <a:ext cx="5029200" cy="3278293"/>
          </a:xfrm>
          <a:prstGeom prst="rect">
            <a:avLst/>
          </a:prstGeom>
          <a:noFill/>
          <a:ln w="9525">
            <a:noFill/>
            <a:miter lim="800000"/>
            <a:headEnd/>
            <a:tailEnd/>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cstate="print"/>
          <a:srcRect/>
          <a:stretch>
            <a:fillRect/>
          </a:stretch>
        </p:blipFill>
        <p:spPr bwMode="auto">
          <a:xfrm>
            <a:off x="1710705" y="228600"/>
            <a:ext cx="5868173" cy="6248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cstate="print"/>
          <a:srcRect/>
          <a:stretch>
            <a:fillRect/>
          </a:stretch>
        </p:blipFill>
        <p:spPr bwMode="auto">
          <a:xfrm>
            <a:off x="1536622" y="368327"/>
            <a:ext cx="6083378" cy="610867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srcRect/>
          <a:stretch>
            <a:fillRect/>
          </a:stretch>
        </p:blipFill>
        <p:spPr bwMode="auto">
          <a:xfrm>
            <a:off x="1828800" y="123241"/>
            <a:ext cx="5562600" cy="670334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cstate="print"/>
          <a:srcRect b="2466"/>
          <a:stretch>
            <a:fillRect/>
          </a:stretch>
        </p:blipFill>
        <p:spPr bwMode="auto">
          <a:xfrm>
            <a:off x="2276480" y="0"/>
            <a:ext cx="4591050" cy="6781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cstate="print"/>
          <a:srcRect/>
          <a:stretch>
            <a:fillRect/>
          </a:stretch>
        </p:blipFill>
        <p:spPr bwMode="auto">
          <a:xfrm>
            <a:off x="1371600" y="0"/>
            <a:ext cx="3649836" cy="6829968"/>
          </a:xfrm>
          <a:prstGeom prst="rect">
            <a:avLst/>
          </a:prstGeom>
          <a:noFill/>
          <a:ln w="9525">
            <a:noFill/>
            <a:miter lim="800000"/>
            <a:headEnd/>
            <a:tailEnd/>
          </a:ln>
        </p:spPr>
      </p:pic>
      <p:pic>
        <p:nvPicPr>
          <p:cNvPr id="4" name="Picture 4" descr="tyee_hw20_4"/>
          <p:cNvPicPr>
            <a:picLocks noChangeAspect="1" noChangeArrowheads="1"/>
          </p:cNvPicPr>
          <p:nvPr/>
        </p:nvPicPr>
        <p:blipFill>
          <a:blip r:embed="rId3" cstate="print"/>
          <a:srcRect/>
          <a:stretch>
            <a:fillRect/>
          </a:stretch>
        </p:blipFill>
        <p:spPr bwMode="auto">
          <a:xfrm>
            <a:off x="4953000" y="1143000"/>
            <a:ext cx="3754871" cy="283179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cstate="print"/>
          <a:srcRect/>
          <a:stretch>
            <a:fillRect/>
          </a:stretch>
        </p:blipFill>
        <p:spPr bwMode="auto">
          <a:xfrm>
            <a:off x="370921" y="685800"/>
            <a:ext cx="8285469" cy="5410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cstate="print"/>
          <a:srcRect l="3756" r="2347" b="4104"/>
          <a:stretch>
            <a:fillRect/>
          </a:stretch>
        </p:blipFill>
        <p:spPr bwMode="auto">
          <a:xfrm>
            <a:off x="76200" y="1447800"/>
            <a:ext cx="5715000" cy="5340458"/>
          </a:xfrm>
          <a:prstGeom prst="rect">
            <a:avLst/>
          </a:prstGeom>
          <a:noFill/>
          <a:ln w="9525">
            <a:noFill/>
            <a:miter lim="800000"/>
            <a:headEnd/>
            <a:tailEnd/>
          </a:ln>
        </p:spPr>
      </p:pic>
      <p:pic>
        <p:nvPicPr>
          <p:cNvPr id="6" name="Picture 4" descr="tyee_hw20_4"/>
          <p:cNvPicPr>
            <a:picLocks noChangeAspect="1" noChangeArrowheads="1"/>
          </p:cNvPicPr>
          <p:nvPr/>
        </p:nvPicPr>
        <p:blipFill>
          <a:blip r:embed="rId3" cstate="print"/>
          <a:srcRect/>
          <a:stretch>
            <a:fillRect/>
          </a:stretch>
        </p:blipFill>
        <p:spPr bwMode="auto">
          <a:xfrm>
            <a:off x="3446970" y="0"/>
            <a:ext cx="2191830" cy="1653004"/>
          </a:xfrm>
          <a:prstGeom prst="rect">
            <a:avLst/>
          </a:prstGeom>
          <a:noFill/>
          <a:ln w="9525">
            <a:noFill/>
            <a:miter lim="800000"/>
            <a:headEnd/>
            <a:tailEnd/>
          </a:ln>
        </p:spPr>
      </p:pic>
      <p:pic>
        <p:nvPicPr>
          <p:cNvPr id="7" name="Picture 4" descr="heller_dickinson_2d"/>
          <p:cNvPicPr>
            <a:picLocks noChangeAspect="1" noChangeArrowheads="1"/>
          </p:cNvPicPr>
          <p:nvPr/>
        </p:nvPicPr>
        <p:blipFill>
          <a:blip r:embed="rId4" cstate="print"/>
          <a:srcRect/>
          <a:stretch>
            <a:fillRect/>
          </a:stretch>
        </p:blipFill>
        <p:spPr bwMode="auto">
          <a:xfrm>
            <a:off x="76200" y="0"/>
            <a:ext cx="2217510" cy="1676400"/>
          </a:xfrm>
          <a:prstGeom prst="rect">
            <a:avLst/>
          </a:prstGeom>
          <a:noFill/>
          <a:ln w="9525">
            <a:noFill/>
            <a:miter lim="800000"/>
            <a:headEnd/>
            <a:tailEnd/>
          </a:ln>
        </p:spPr>
      </p:pic>
      <p:pic>
        <p:nvPicPr>
          <p:cNvPr id="21508" name="Picture 4"/>
          <p:cNvPicPr>
            <a:picLocks noChangeAspect="1" noChangeArrowheads="1"/>
          </p:cNvPicPr>
          <p:nvPr/>
        </p:nvPicPr>
        <p:blipFill>
          <a:blip r:embed="rId5" cstate="print"/>
          <a:srcRect/>
          <a:stretch>
            <a:fillRect/>
          </a:stretch>
        </p:blipFill>
        <p:spPr bwMode="auto">
          <a:xfrm>
            <a:off x="5791200" y="1447800"/>
            <a:ext cx="3251818" cy="3429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2667000"/>
            <a:ext cx="8691290" cy="1477328"/>
          </a:xfrm>
          <a:prstGeom prst="rect">
            <a:avLst/>
          </a:prstGeom>
          <a:noFill/>
        </p:spPr>
        <p:txBody>
          <a:bodyPr wrap="none" rtlCol="0">
            <a:spAutoFit/>
          </a:bodyPr>
          <a:lstStyle/>
          <a:p>
            <a:r>
              <a:rPr lang="en-US" sz="3000" b="1" dirty="0" smtClean="0"/>
              <a:t>PIONEER MOUNTAIN-EDDYVILLE LANDSLIDE TERRAIN</a:t>
            </a:r>
          </a:p>
          <a:p>
            <a:endParaRPr lang="en-US" sz="3000" b="1" dirty="0" smtClean="0"/>
          </a:p>
          <a:p>
            <a:r>
              <a:rPr lang="en-US" sz="3000" b="1" dirty="0" smtClean="0"/>
              <a:t>HIGHWAY 20 CONSTRUCTION PROJECT</a:t>
            </a:r>
            <a:endParaRPr lang="en-US" sz="3000" b="1"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cstate="print"/>
          <a:srcRect/>
          <a:stretch>
            <a:fillRect/>
          </a:stretch>
        </p:blipFill>
        <p:spPr bwMode="auto">
          <a:xfrm>
            <a:off x="304800" y="152400"/>
            <a:ext cx="4733925" cy="6329132"/>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l="30363" r="3502"/>
          <a:stretch>
            <a:fillRect/>
          </a:stretch>
        </p:blipFill>
        <p:spPr bwMode="auto">
          <a:xfrm>
            <a:off x="5137688" y="762000"/>
            <a:ext cx="3804834" cy="3676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cstate="print"/>
          <a:srcRect/>
          <a:stretch>
            <a:fillRect/>
          </a:stretch>
        </p:blipFill>
        <p:spPr bwMode="auto">
          <a:xfrm>
            <a:off x="0" y="152400"/>
            <a:ext cx="9061459" cy="6477000"/>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1" y="2362200"/>
            <a:ext cx="7315200" cy="1200329"/>
          </a:xfrm>
          <a:prstGeom prst="rect">
            <a:avLst/>
          </a:prstGeom>
          <a:noFill/>
        </p:spPr>
        <p:txBody>
          <a:bodyPr wrap="square" rtlCol="0">
            <a:spAutoFit/>
          </a:bodyPr>
          <a:lstStyle/>
          <a:p>
            <a:pPr algn="ctr"/>
            <a:r>
              <a:rPr lang="en-US" sz="3600" b="1" dirty="0" smtClean="0">
                <a:solidFill>
                  <a:schemeClr val="tx1">
                    <a:lumMod val="10000"/>
                  </a:schemeClr>
                </a:solidFill>
              </a:rPr>
              <a:t>Tectonic Setting of the Central </a:t>
            </a:r>
            <a:r>
              <a:rPr lang="en-US" sz="3600" b="1" dirty="0" smtClean="0">
                <a:solidFill>
                  <a:schemeClr val="tx1">
                    <a:lumMod val="10000"/>
                  </a:schemeClr>
                </a:solidFill>
              </a:rPr>
              <a:t>Oregon Coast </a:t>
            </a:r>
            <a:r>
              <a:rPr lang="en-US" sz="3600" b="1" dirty="0" smtClean="0">
                <a:solidFill>
                  <a:schemeClr val="tx1">
                    <a:lumMod val="10000"/>
                  </a:schemeClr>
                </a:solidFill>
              </a:rPr>
              <a:t>Range</a:t>
            </a:r>
            <a:endParaRPr lang="en-US" sz="3600" b="1" dirty="0">
              <a:solidFill>
                <a:schemeClr val="tx1">
                  <a:lumMod val="10000"/>
                </a:schemeClr>
              </a:solidFill>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cstate="print"/>
          <a:srcRect/>
          <a:stretch>
            <a:fillRect/>
          </a:stretch>
        </p:blipFill>
        <p:spPr bwMode="auto">
          <a:xfrm>
            <a:off x="228599" y="76200"/>
            <a:ext cx="8626793" cy="6620065"/>
          </a:xfrm>
          <a:prstGeom prst="rect">
            <a:avLst/>
          </a:prstGeom>
          <a:noFill/>
          <a:ln w="9525">
            <a:noFill/>
            <a:miter lim="800000"/>
            <a:headEnd/>
            <a:tailEnd/>
          </a:ln>
        </p:spPr>
      </p:pic>
      <p:sp>
        <p:nvSpPr>
          <p:cNvPr id="5" name="TextBox 4"/>
          <p:cNvSpPr txBox="1"/>
          <p:nvPr/>
        </p:nvSpPr>
        <p:spPr>
          <a:xfrm>
            <a:off x="457200" y="5410200"/>
            <a:ext cx="8153400" cy="923330"/>
          </a:xfrm>
          <a:prstGeom prst="rect">
            <a:avLst/>
          </a:prstGeom>
          <a:noFill/>
        </p:spPr>
        <p:txBody>
          <a:bodyPr wrap="square" rtlCol="0">
            <a:spAutoFit/>
          </a:bodyPr>
          <a:lstStyle/>
          <a:p>
            <a:r>
              <a:rPr lang="en-US" b="1" dirty="0" smtClean="0"/>
              <a:t>Project Goal: The project will construct a 5.5 mile new alignment, replacing a 10 mile stretch of old US 20, west of Eddyville, with a safer, straighter highway that will offer wide shoulders and miles of passing lanes.</a:t>
            </a:r>
            <a:endParaRPr lang="en-US" b="1"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cstate="print"/>
          <a:srcRect/>
          <a:stretch>
            <a:fillRect/>
          </a:stretch>
        </p:blipFill>
        <p:spPr bwMode="auto">
          <a:xfrm>
            <a:off x="183338" y="228600"/>
            <a:ext cx="8732062" cy="6477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1"/>
            <a:ext cx="9144000" cy="6866473"/>
          </a:xfrm>
          <a:prstGeom prst="rect">
            <a:avLst/>
          </a:prstGeom>
          <a:noFill/>
          <a:ln w="9525">
            <a:noFill/>
            <a:miter lim="800000"/>
            <a:headEnd/>
            <a:tailEnd/>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327730" y="114300"/>
            <a:ext cx="8359070" cy="4000500"/>
          </a:xfrm>
          <a:prstGeom prst="rect">
            <a:avLst/>
          </a:prstGeom>
          <a:noFill/>
          <a:ln w="9525">
            <a:noFill/>
            <a:miter lim="800000"/>
            <a:headEnd/>
            <a:tailEnd/>
          </a:ln>
        </p:spPr>
      </p:pic>
      <p:pic>
        <p:nvPicPr>
          <p:cNvPr id="3075" name="Picture 3"/>
          <p:cNvPicPr>
            <a:picLocks noChangeAspect="1" noChangeArrowheads="1"/>
          </p:cNvPicPr>
          <p:nvPr/>
        </p:nvPicPr>
        <p:blipFill>
          <a:blip r:embed="rId3" cstate="print"/>
          <a:srcRect/>
          <a:stretch>
            <a:fillRect/>
          </a:stretch>
        </p:blipFill>
        <p:spPr bwMode="auto">
          <a:xfrm>
            <a:off x="2209800" y="4038600"/>
            <a:ext cx="3619500" cy="2724150"/>
          </a:xfrm>
          <a:prstGeom prst="rect">
            <a:avLst/>
          </a:prstGeom>
          <a:noFill/>
          <a:ln w="9525">
            <a:noFill/>
            <a:miter lim="800000"/>
            <a:headEnd/>
            <a:tailEnd/>
          </a:ln>
        </p:spPr>
      </p:pic>
      <p:cxnSp>
        <p:nvCxnSpPr>
          <p:cNvPr id="5" name="Straight Arrow Connector 4"/>
          <p:cNvCxnSpPr/>
          <p:nvPr/>
        </p:nvCxnSpPr>
        <p:spPr>
          <a:xfrm flipH="1">
            <a:off x="3886200" y="2133600"/>
            <a:ext cx="381000" cy="1905000"/>
          </a:xfrm>
          <a:prstGeom prst="straightConnector1">
            <a:avLst/>
          </a:prstGeom>
          <a:ln w="50800">
            <a:solidFill>
              <a:schemeClr val="tx1"/>
            </a:solidFill>
            <a:tailEnd type="stealth"/>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srcRect/>
          <a:stretch>
            <a:fillRect/>
          </a:stretch>
        </p:blipFill>
        <p:spPr bwMode="auto">
          <a:xfrm>
            <a:off x="762000" y="586051"/>
            <a:ext cx="7620000" cy="568782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cstate="print"/>
          <a:srcRect/>
          <a:stretch>
            <a:fillRect/>
          </a:stretch>
        </p:blipFill>
        <p:spPr bwMode="auto">
          <a:xfrm>
            <a:off x="0" y="0"/>
            <a:ext cx="9012744" cy="6705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Group 3"/>
          <p:cNvGrpSpPr/>
          <p:nvPr/>
        </p:nvGrpSpPr>
        <p:grpSpPr>
          <a:xfrm>
            <a:off x="31805" y="898738"/>
            <a:ext cx="8948531" cy="5076668"/>
            <a:chOff x="31805" y="898738"/>
            <a:chExt cx="8948531" cy="5076668"/>
          </a:xfrm>
        </p:grpSpPr>
        <p:pic>
          <p:nvPicPr>
            <p:cNvPr id="2050" name="Picture 2"/>
            <p:cNvPicPr>
              <a:picLocks noChangeAspect="1" noChangeArrowheads="1"/>
            </p:cNvPicPr>
            <p:nvPr/>
          </p:nvPicPr>
          <p:blipFill>
            <a:blip r:embed="rId2" cstate="print"/>
            <a:srcRect l="684" r="2922"/>
            <a:stretch>
              <a:fillRect/>
            </a:stretch>
          </p:blipFill>
          <p:spPr bwMode="auto">
            <a:xfrm>
              <a:off x="31805" y="914400"/>
              <a:ext cx="4480560" cy="4973416"/>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srcRect l="1454" r="6590"/>
            <a:stretch>
              <a:fillRect/>
            </a:stretch>
          </p:blipFill>
          <p:spPr bwMode="auto">
            <a:xfrm>
              <a:off x="4495800" y="898738"/>
              <a:ext cx="4484536" cy="5076668"/>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1600200" y="0"/>
            <a:ext cx="5321521" cy="672809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1600200" y="0"/>
            <a:ext cx="5486400" cy="687586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762000" y="106264"/>
            <a:ext cx="7620000" cy="664768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47106" name="Picture 4" descr="plate_tect1"/>
          <p:cNvPicPr>
            <a:picLocks noChangeAspect="1" noChangeArrowheads="1"/>
          </p:cNvPicPr>
          <p:nvPr/>
        </p:nvPicPr>
        <p:blipFill>
          <a:blip r:embed="rId2" cstate="print"/>
          <a:srcRect/>
          <a:stretch>
            <a:fillRect/>
          </a:stretch>
        </p:blipFill>
        <p:spPr bwMode="auto">
          <a:xfrm>
            <a:off x="1200727" y="76345"/>
            <a:ext cx="6888307" cy="6734550"/>
          </a:xfrm>
          <a:prstGeom prst="rect">
            <a:avLst/>
          </a:prstGeom>
          <a:noFill/>
          <a:ln w="9525">
            <a:noFill/>
            <a:miter lim="800000"/>
            <a:headEnd/>
            <a:tailEnd/>
          </a:ln>
        </p:spPr>
      </p:pic>
      <p:sp>
        <p:nvSpPr>
          <p:cNvPr id="47107" name="Text Box 5"/>
          <p:cNvSpPr txBox="1">
            <a:spLocks noChangeArrowheads="1"/>
          </p:cNvSpPr>
          <p:nvPr/>
        </p:nvSpPr>
        <p:spPr bwMode="auto">
          <a:xfrm>
            <a:off x="1739037" y="6203478"/>
            <a:ext cx="2112822" cy="307777"/>
          </a:xfrm>
          <a:prstGeom prst="rect">
            <a:avLst/>
          </a:prstGeom>
          <a:noFill/>
          <a:ln w="12700">
            <a:noFill/>
            <a:miter lim="800000"/>
            <a:headEnd type="none" w="sm" len="sm"/>
            <a:tailEnd type="none" w="sm" len="sm"/>
          </a:ln>
        </p:spPr>
        <p:txBody>
          <a:bodyPr wrap="none">
            <a:spAutoFit/>
          </a:bodyPr>
          <a:lstStyle/>
          <a:p>
            <a:pPr eaLnBrk="0" fontAlgn="base" hangingPunct="0">
              <a:spcBef>
                <a:spcPct val="0"/>
              </a:spcBef>
              <a:spcAft>
                <a:spcPct val="0"/>
              </a:spcAft>
            </a:pPr>
            <a:r>
              <a:rPr lang="en-US" sz="1400" b="1">
                <a:solidFill>
                  <a:srgbClr val="000000"/>
                </a:solidFill>
              </a:rPr>
              <a:t>Yeats and others, 1996</a:t>
            </a:r>
          </a:p>
        </p:txBody>
      </p:sp>
      <p:sp>
        <p:nvSpPr>
          <p:cNvPr id="47108" name="Rectangle 6"/>
          <p:cNvSpPr>
            <a:spLocks noChangeArrowheads="1"/>
          </p:cNvSpPr>
          <p:nvPr/>
        </p:nvSpPr>
        <p:spPr bwMode="auto">
          <a:xfrm>
            <a:off x="5355648" y="3701982"/>
            <a:ext cx="202045" cy="268017"/>
          </a:xfrm>
          <a:prstGeom prst="rect">
            <a:avLst/>
          </a:prstGeom>
          <a:solidFill>
            <a:schemeClr val="accent1"/>
          </a:solidFill>
          <a:ln w="12700">
            <a:solidFill>
              <a:schemeClr val="tx1"/>
            </a:solidFill>
            <a:miter lim="800000"/>
            <a:headEnd type="none" w="sm" len="sm"/>
            <a:tailEnd type="none" w="sm" len="sm"/>
          </a:ln>
        </p:spPr>
        <p:txBody>
          <a:bodyPr wrap="none" anchor="ctr"/>
          <a:lstStyle/>
          <a:p>
            <a:pPr eaLnBrk="0" fontAlgn="base" hangingPunct="0">
              <a:spcBef>
                <a:spcPct val="0"/>
              </a:spcBef>
              <a:spcAft>
                <a:spcPct val="0"/>
              </a:spcAft>
            </a:pPr>
            <a:endParaRPr lang="en-US" sz="2000" b="1">
              <a:solidFill>
                <a:srgbClr val="000000"/>
              </a:solidFill>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762000" y="149208"/>
            <a:ext cx="7543800" cy="662875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b="3060"/>
          <a:stretch>
            <a:fillRect/>
          </a:stretch>
        </p:blipFill>
        <p:spPr bwMode="auto">
          <a:xfrm>
            <a:off x="2590800" y="47433"/>
            <a:ext cx="4114800" cy="681056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cstate="print"/>
          <a:srcRect/>
          <a:stretch>
            <a:fillRect/>
          </a:stretch>
        </p:blipFill>
        <p:spPr bwMode="auto">
          <a:xfrm>
            <a:off x="96729" y="228600"/>
            <a:ext cx="8894871" cy="6324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cstate="print"/>
          <a:srcRect/>
          <a:stretch>
            <a:fillRect/>
          </a:stretch>
        </p:blipFill>
        <p:spPr bwMode="auto">
          <a:xfrm>
            <a:off x="0" y="381000"/>
            <a:ext cx="8965338" cy="6477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cstate="print"/>
          <a:srcRect/>
          <a:stretch>
            <a:fillRect/>
          </a:stretch>
        </p:blipFill>
        <p:spPr bwMode="auto">
          <a:xfrm>
            <a:off x="76200" y="152400"/>
            <a:ext cx="9067800" cy="656990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cstate="print"/>
          <a:srcRect/>
          <a:stretch>
            <a:fillRect/>
          </a:stretch>
        </p:blipFill>
        <p:spPr bwMode="auto">
          <a:xfrm>
            <a:off x="116742" y="150736"/>
            <a:ext cx="4531458" cy="6173864"/>
          </a:xfrm>
          <a:prstGeom prst="rect">
            <a:avLst/>
          </a:prstGeom>
          <a:noFill/>
          <a:ln w="9525">
            <a:noFill/>
            <a:miter lim="800000"/>
            <a:headEnd/>
            <a:tailEnd/>
          </a:ln>
        </p:spPr>
      </p:pic>
      <p:pic>
        <p:nvPicPr>
          <p:cNvPr id="31747" name="Picture 3"/>
          <p:cNvPicPr>
            <a:picLocks noChangeAspect="1" noChangeArrowheads="1"/>
          </p:cNvPicPr>
          <p:nvPr/>
        </p:nvPicPr>
        <p:blipFill>
          <a:blip r:embed="rId3" cstate="print"/>
          <a:srcRect/>
          <a:stretch>
            <a:fillRect/>
          </a:stretch>
        </p:blipFill>
        <p:spPr bwMode="auto">
          <a:xfrm>
            <a:off x="4572152" y="167090"/>
            <a:ext cx="4495648" cy="615996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cstate="print"/>
          <a:srcRect/>
          <a:stretch>
            <a:fillRect/>
          </a:stretch>
        </p:blipFill>
        <p:spPr bwMode="auto">
          <a:xfrm>
            <a:off x="133350" y="228600"/>
            <a:ext cx="9010650" cy="648237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cstate="print"/>
          <a:srcRect/>
          <a:stretch>
            <a:fillRect/>
          </a:stretch>
        </p:blipFill>
        <p:spPr bwMode="auto">
          <a:xfrm>
            <a:off x="85725" y="152400"/>
            <a:ext cx="9058275" cy="650853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cstate="print"/>
          <a:srcRect/>
          <a:stretch>
            <a:fillRect/>
          </a:stretch>
        </p:blipFill>
        <p:spPr bwMode="auto">
          <a:xfrm>
            <a:off x="0" y="304800"/>
            <a:ext cx="8839200" cy="630744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cstate="print"/>
          <a:srcRect/>
          <a:stretch>
            <a:fillRect/>
          </a:stretch>
        </p:blipFill>
        <p:spPr bwMode="auto">
          <a:xfrm>
            <a:off x="0" y="152400"/>
            <a:ext cx="8972550" cy="648600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228600" y="364979"/>
            <a:ext cx="4343400" cy="6340621"/>
          </a:xfrm>
          <a:prstGeom prst="rect">
            <a:avLst/>
          </a:prstGeom>
          <a:noFill/>
          <a:ln w="9525">
            <a:noFill/>
            <a:miter lim="800000"/>
            <a:headEnd/>
            <a:tailEnd/>
          </a:ln>
        </p:spPr>
      </p:pic>
      <p:grpSp>
        <p:nvGrpSpPr>
          <p:cNvPr id="5" name="Group 4"/>
          <p:cNvGrpSpPr/>
          <p:nvPr/>
        </p:nvGrpSpPr>
        <p:grpSpPr>
          <a:xfrm>
            <a:off x="4762501" y="228600"/>
            <a:ext cx="4152899" cy="6477000"/>
            <a:chOff x="4838701" y="1166813"/>
            <a:chExt cx="3648871" cy="5691187"/>
          </a:xfrm>
        </p:grpSpPr>
        <p:pic>
          <p:nvPicPr>
            <p:cNvPr id="4099" name="Picture 3"/>
            <p:cNvPicPr>
              <a:picLocks noChangeAspect="1" noChangeArrowheads="1"/>
            </p:cNvPicPr>
            <p:nvPr/>
          </p:nvPicPr>
          <p:blipFill>
            <a:blip r:embed="rId3" cstate="print"/>
            <a:srcRect/>
            <a:stretch>
              <a:fillRect/>
            </a:stretch>
          </p:blipFill>
          <p:spPr bwMode="auto">
            <a:xfrm>
              <a:off x="4876800" y="2705100"/>
              <a:ext cx="3610772" cy="4152900"/>
            </a:xfrm>
            <a:prstGeom prst="rect">
              <a:avLst/>
            </a:prstGeom>
            <a:noFill/>
            <a:ln w="9525">
              <a:noFill/>
              <a:miter lim="800000"/>
              <a:headEnd/>
              <a:tailEnd/>
            </a:ln>
          </p:spPr>
        </p:pic>
        <p:pic>
          <p:nvPicPr>
            <p:cNvPr id="4100" name="Picture 4"/>
            <p:cNvPicPr>
              <a:picLocks noChangeAspect="1" noChangeArrowheads="1"/>
            </p:cNvPicPr>
            <p:nvPr/>
          </p:nvPicPr>
          <p:blipFill>
            <a:blip r:embed="rId4" cstate="print"/>
            <a:srcRect b="5823"/>
            <a:stretch>
              <a:fillRect/>
            </a:stretch>
          </p:blipFill>
          <p:spPr bwMode="auto">
            <a:xfrm>
              <a:off x="4838701" y="1166813"/>
              <a:ext cx="3347186" cy="2610201"/>
            </a:xfrm>
            <a:prstGeom prst="rect">
              <a:avLst/>
            </a:prstGeom>
            <a:noFill/>
            <a:ln w="9525">
              <a:noFill/>
              <a:miter lim="800000"/>
              <a:headEnd/>
              <a:tailEnd/>
            </a:ln>
          </p:spPr>
        </p:pic>
      </p:gr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cstate="print"/>
          <a:srcRect/>
          <a:stretch>
            <a:fillRect/>
          </a:stretch>
        </p:blipFill>
        <p:spPr bwMode="auto">
          <a:xfrm>
            <a:off x="76200" y="152400"/>
            <a:ext cx="8838318" cy="6324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srcRect/>
          <a:stretch>
            <a:fillRect/>
          </a:stretch>
        </p:blipFill>
        <p:spPr bwMode="auto">
          <a:xfrm>
            <a:off x="26079" y="1143000"/>
            <a:ext cx="9091749" cy="4572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0" y="381000"/>
            <a:ext cx="9097162" cy="5867400"/>
          </a:xfrm>
          <a:prstGeom prst="rect">
            <a:avLst/>
          </a:prstGeom>
          <a:noFill/>
          <a:ln w="9525">
            <a:noFill/>
            <a:miter lim="800000"/>
            <a:headEnd/>
            <a:tailEnd/>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76200" y="0"/>
            <a:ext cx="8912087" cy="6858000"/>
          </a:xfrm>
          <a:prstGeom prst="rect">
            <a:avLst/>
          </a:prstGeom>
          <a:noFill/>
          <a:ln w="9525">
            <a:noFill/>
            <a:miter lim="800000"/>
            <a:headEnd/>
            <a:tailEnd/>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4876800" y="0"/>
            <a:ext cx="2439371" cy="6774350"/>
          </a:xfrm>
          <a:prstGeom prst="rect">
            <a:avLst/>
          </a:prstGeom>
          <a:noFill/>
          <a:ln w="9525">
            <a:noFill/>
            <a:miter lim="800000"/>
            <a:headEnd/>
            <a:tailEnd/>
          </a:ln>
        </p:spPr>
      </p:pic>
      <p:pic>
        <p:nvPicPr>
          <p:cNvPr id="5123" name="Picture 3"/>
          <p:cNvPicPr>
            <a:picLocks noChangeAspect="1" noChangeArrowheads="1"/>
          </p:cNvPicPr>
          <p:nvPr/>
        </p:nvPicPr>
        <p:blipFill>
          <a:blip r:embed="rId3" cstate="print"/>
          <a:srcRect/>
          <a:stretch>
            <a:fillRect/>
          </a:stretch>
        </p:blipFill>
        <p:spPr bwMode="auto">
          <a:xfrm>
            <a:off x="990600" y="2514600"/>
            <a:ext cx="3390900" cy="1190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cstate="print"/>
          <a:srcRect/>
          <a:stretch>
            <a:fillRect/>
          </a:stretch>
        </p:blipFill>
        <p:spPr bwMode="auto">
          <a:xfrm>
            <a:off x="0" y="-1"/>
            <a:ext cx="9144000" cy="691756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1905000" y="-1"/>
            <a:ext cx="4953000" cy="674451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cstate="print"/>
          <a:srcRect/>
          <a:stretch>
            <a:fillRect/>
          </a:stretch>
        </p:blipFill>
        <p:spPr bwMode="auto">
          <a:xfrm>
            <a:off x="0" y="0"/>
            <a:ext cx="8924925" cy="658623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cstate="print"/>
          <a:srcRect/>
          <a:stretch>
            <a:fillRect/>
          </a:stretch>
        </p:blipFill>
        <p:spPr bwMode="auto">
          <a:xfrm>
            <a:off x="0" y="0"/>
            <a:ext cx="9083314" cy="6705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http://www.oregon.gov/ODOT/HWY/REGION2/PublishingImages/A4/Trapp%20Creek.jpg"/>
          <p:cNvPicPr>
            <a:picLocks noChangeAspect="1" noChangeArrowheads="1"/>
          </p:cNvPicPr>
          <p:nvPr/>
        </p:nvPicPr>
        <p:blipFill>
          <a:blip r:embed="rId2" cstate="print"/>
          <a:srcRect/>
          <a:stretch>
            <a:fillRect/>
          </a:stretch>
        </p:blipFill>
        <p:spPr bwMode="auto">
          <a:xfrm>
            <a:off x="6466465" y="2590800"/>
            <a:ext cx="2677535" cy="2057400"/>
          </a:xfrm>
          <a:prstGeom prst="rect">
            <a:avLst/>
          </a:prstGeom>
          <a:noFill/>
        </p:spPr>
      </p:pic>
      <p:sp>
        <p:nvSpPr>
          <p:cNvPr id="5" name="TextBox 4"/>
          <p:cNvSpPr txBox="1"/>
          <p:nvPr/>
        </p:nvSpPr>
        <p:spPr>
          <a:xfrm>
            <a:off x="152400" y="152400"/>
            <a:ext cx="2575705" cy="369332"/>
          </a:xfrm>
          <a:prstGeom prst="rect">
            <a:avLst/>
          </a:prstGeom>
          <a:noFill/>
        </p:spPr>
        <p:txBody>
          <a:bodyPr wrap="none" rtlCol="0">
            <a:spAutoFit/>
          </a:bodyPr>
          <a:lstStyle/>
          <a:p>
            <a:r>
              <a:rPr lang="en-US" b="1" dirty="0" smtClean="0"/>
              <a:t>Project Status – Fall 2012</a:t>
            </a:r>
            <a:endParaRPr lang="en-US" b="1" dirty="0"/>
          </a:p>
        </p:txBody>
      </p:sp>
      <p:sp>
        <p:nvSpPr>
          <p:cNvPr id="7" name="TextBox 6"/>
          <p:cNvSpPr txBox="1"/>
          <p:nvPr/>
        </p:nvSpPr>
        <p:spPr>
          <a:xfrm>
            <a:off x="228601" y="381001"/>
            <a:ext cx="6248399" cy="7171194"/>
          </a:xfrm>
          <a:prstGeom prst="rect">
            <a:avLst/>
          </a:prstGeom>
          <a:noFill/>
        </p:spPr>
        <p:txBody>
          <a:bodyPr wrap="square" rtlCol="0">
            <a:spAutoFit/>
          </a:bodyPr>
          <a:lstStyle/>
          <a:p>
            <a:r>
              <a:rPr lang="en-US" sz="1200" dirty="0" smtClean="0"/>
              <a:t> </a:t>
            </a:r>
          </a:p>
          <a:p>
            <a:r>
              <a:rPr lang="en-US" sz="1400" dirty="0" smtClean="0"/>
              <a:t>The project broke ground as a </a:t>
            </a:r>
            <a:r>
              <a:rPr lang="en-US" sz="1400" b="1" dirty="0" smtClean="0"/>
              <a:t>Design Build</a:t>
            </a:r>
            <a:r>
              <a:rPr lang="en-US" sz="1400" dirty="0" smtClean="0"/>
              <a:t> project in 2005.  </a:t>
            </a:r>
          </a:p>
          <a:p>
            <a:endParaRPr lang="en-US" sz="1400" b="1" dirty="0"/>
          </a:p>
          <a:p>
            <a:r>
              <a:rPr lang="en-US" sz="1400" b="1" dirty="0" smtClean="0"/>
              <a:t>Design Build</a:t>
            </a:r>
            <a:r>
              <a:rPr lang="en-US" sz="1400" dirty="0" smtClean="0"/>
              <a:t> is a method of contracting that gives the responsibility of project design and construction to the contractor.</a:t>
            </a:r>
          </a:p>
          <a:p>
            <a:r>
              <a:rPr lang="en-US" sz="1400" dirty="0" smtClean="0"/>
              <a:t>  </a:t>
            </a:r>
          </a:p>
          <a:p>
            <a:r>
              <a:rPr lang="en-US" sz="1400" dirty="0" smtClean="0"/>
              <a:t>No significant construction had occurred since February, 2010, after the Design Builder notified ODOT that out of plumb movement had occurred on two bridge bents.  </a:t>
            </a:r>
          </a:p>
          <a:p>
            <a:endParaRPr lang="en-US" sz="1400" dirty="0"/>
          </a:p>
          <a:p>
            <a:r>
              <a:rPr lang="en-US" sz="1400" dirty="0" smtClean="0"/>
              <a:t>By October, 2010, continued ground movement had been recorded near four bridge locations where the Design Builder had constructed buttresses to mitigate the landslides.</a:t>
            </a:r>
          </a:p>
          <a:p>
            <a:r>
              <a:rPr lang="en-US" sz="1400" dirty="0" smtClean="0"/>
              <a:t> </a:t>
            </a:r>
          </a:p>
          <a:p>
            <a:r>
              <a:rPr lang="en-US" sz="1400" dirty="0" smtClean="0"/>
              <a:t>A dispute between the Design Builder and ODOT over responsibility for the continued landslide movement, the failed landslide mitigation, and the project delay led to a negotiated settlement.  </a:t>
            </a:r>
          </a:p>
          <a:p>
            <a:r>
              <a:rPr lang="en-US" sz="1400" dirty="0" smtClean="0"/>
              <a:t> </a:t>
            </a:r>
          </a:p>
          <a:p>
            <a:r>
              <a:rPr lang="en-US" sz="1400" dirty="0" smtClean="0"/>
              <a:t>On May 2, 2012 the Design Builder agreed to pay ODOT $15 million.  ODOT agreed to release the Design Builder from its contract.  </a:t>
            </a:r>
          </a:p>
          <a:p>
            <a:r>
              <a:rPr lang="en-US" sz="1400" dirty="0" smtClean="0"/>
              <a:t> </a:t>
            </a:r>
          </a:p>
          <a:p>
            <a:r>
              <a:rPr lang="en-US" sz="1400" b="1" dirty="0" smtClean="0"/>
              <a:t>ODOT took immediate control of the project</a:t>
            </a:r>
            <a:r>
              <a:rPr lang="en-US" sz="1400" dirty="0" smtClean="0"/>
              <a:t> and began designing the project to replace bridges with engineered fills and culverts, mitigate the continued landslide activity, mitigate environmental impacts and complete the project.</a:t>
            </a:r>
          </a:p>
          <a:p>
            <a:endParaRPr lang="en-US" sz="1400" dirty="0" smtClean="0"/>
          </a:p>
          <a:p>
            <a:r>
              <a:rPr lang="en-US" sz="1400" dirty="0" smtClean="0"/>
              <a:t>Work resumed on the former US 20:  Pioneer Mountain to Eddyville project during the week of June 25, 2012.</a:t>
            </a:r>
          </a:p>
          <a:p>
            <a:r>
              <a:rPr lang="en-US" sz="1400" dirty="0" smtClean="0"/>
              <a:t> </a:t>
            </a:r>
          </a:p>
          <a:p>
            <a:r>
              <a:rPr lang="en-US" sz="1400" dirty="0" smtClean="0"/>
              <a:t>Nine bridges were originally planned for construction.  Six bridges have been  completed. </a:t>
            </a:r>
          </a:p>
          <a:p>
            <a:endParaRPr lang="en-US" sz="1400" dirty="0"/>
          </a:p>
          <a:p>
            <a:r>
              <a:rPr lang="en-US" sz="1400" dirty="0" smtClean="0"/>
              <a:t> </a:t>
            </a:r>
          </a:p>
          <a:p>
            <a:endParaRPr lang="en-US" sz="14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44034" name="Picture 4" descr="uplift2"/>
          <p:cNvPicPr>
            <a:picLocks noChangeAspect="1" noChangeArrowheads="1"/>
          </p:cNvPicPr>
          <p:nvPr/>
        </p:nvPicPr>
        <p:blipFill>
          <a:blip r:embed="rId2" cstate="print"/>
          <a:srcRect/>
          <a:stretch>
            <a:fillRect/>
          </a:stretch>
        </p:blipFill>
        <p:spPr bwMode="auto">
          <a:xfrm>
            <a:off x="2444750" y="76345"/>
            <a:ext cx="4237182" cy="6744296"/>
          </a:xfrm>
          <a:prstGeom prst="rect">
            <a:avLst/>
          </a:prstGeom>
          <a:noFill/>
          <a:ln w="9525">
            <a:noFill/>
            <a:miter lim="800000"/>
            <a:headEnd/>
            <a:tailEnd/>
          </a:ln>
        </p:spPr>
      </p:pic>
      <p:sp>
        <p:nvSpPr>
          <p:cNvPr id="44035" name="Rectangle 5"/>
          <p:cNvSpPr>
            <a:spLocks noChangeArrowheads="1"/>
          </p:cNvSpPr>
          <p:nvPr/>
        </p:nvSpPr>
        <p:spPr bwMode="auto">
          <a:xfrm>
            <a:off x="5181152" y="3503720"/>
            <a:ext cx="242455" cy="238779"/>
          </a:xfrm>
          <a:prstGeom prst="rect">
            <a:avLst/>
          </a:prstGeom>
          <a:solidFill>
            <a:schemeClr val="accent1"/>
          </a:solidFill>
          <a:ln w="12700">
            <a:solidFill>
              <a:srgbClr val="000000"/>
            </a:solidFill>
            <a:miter lim="800000"/>
            <a:headEnd type="none" w="sm" len="sm"/>
            <a:tailEnd type="none" w="sm" len="sm"/>
          </a:ln>
        </p:spPr>
        <p:txBody>
          <a:bodyPr wrap="none" anchor="ctr"/>
          <a:lstStyle/>
          <a:p>
            <a:pPr eaLnBrk="0" fontAlgn="base" hangingPunct="0">
              <a:spcBef>
                <a:spcPct val="0"/>
              </a:spcBef>
              <a:spcAft>
                <a:spcPct val="0"/>
              </a:spcAft>
            </a:pPr>
            <a:endParaRPr lang="en-US" sz="2000" b="1">
              <a:solidFill>
                <a:srgbClr val="000000"/>
              </a:solidFill>
            </a:endParaRP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2400" y="152400"/>
            <a:ext cx="2575705" cy="369332"/>
          </a:xfrm>
          <a:prstGeom prst="rect">
            <a:avLst/>
          </a:prstGeom>
          <a:noFill/>
        </p:spPr>
        <p:txBody>
          <a:bodyPr wrap="none" rtlCol="0">
            <a:spAutoFit/>
          </a:bodyPr>
          <a:lstStyle/>
          <a:p>
            <a:r>
              <a:rPr lang="en-US" b="1" dirty="0" smtClean="0"/>
              <a:t>Project Status – Fall 2012</a:t>
            </a:r>
            <a:endParaRPr lang="en-US" b="1" dirty="0"/>
          </a:p>
        </p:txBody>
      </p:sp>
      <p:pic>
        <p:nvPicPr>
          <p:cNvPr id="39940" name="Picture 4" descr="http://www.oregon.gov/ODOT/HWY/REGION2/PublishingImages/A4/CC%20Bent%203%20demo.JPG"/>
          <p:cNvPicPr>
            <a:picLocks noChangeAspect="1" noChangeArrowheads="1"/>
          </p:cNvPicPr>
          <p:nvPr/>
        </p:nvPicPr>
        <p:blipFill>
          <a:blip r:embed="rId2" cstate="print"/>
          <a:srcRect/>
          <a:stretch>
            <a:fillRect/>
          </a:stretch>
        </p:blipFill>
        <p:spPr bwMode="auto">
          <a:xfrm>
            <a:off x="3276599" y="685800"/>
            <a:ext cx="5869813" cy="5410200"/>
          </a:xfrm>
          <a:prstGeom prst="rect">
            <a:avLst/>
          </a:prstGeom>
          <a:noFill/>
        </p:spPr>
      </p:pic>
      <p:sp>
        <p:nvSpPr>
          <p:cNvPr id="8" name="TextBox 7"/>
          <p:cNvSpPr txBox="1"/>
          <p:nvPr/>
        </p:nvSpPr>
        <p:spPr>
          <a:xfrm>
            <a:off x="152400" y="2416076"/>
            <a:ext cx="3048000" cy="2862322"/>
          </a:xfrm>
          <a:prstGeom prst="rect">
            <a:avLst/>
          </a:prstGeom>
          <a:noFill/>
        </p:spPr>
        <p:txBody>
          <a:bodyPr wrap="square" rtlCol="0">
            <a:spAutoFit/>
          </a:bodyPr>
          <a:lstStyle/>
          <a:p>
            <a:r>
              <a:rPr lang="en-US" dirty="0" smtClean="0"/>
              <a:t>Due to the continued landslide activity at four drainage locations, the project has decided not to complete three bridges in various stages of construction.  </a:t>
            </a:r>
          </a:p>
          <a:p>
            <a:endParaRPr lang="en-US" dirty="0"/>
          </a:p>
          <a:p>
            <a:r>
              <a:rPr lang="en-US" dirty="0" smtClean="0"/>
              <a:t>Bridge columns at the three locations have been demolished.</a:t>
            </a:r>
            <a:endParaRPr lang="en-US"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1_Blank Presentation">
  <a:themeElements>
    <a:clrScheme name="">
      <a:dk1>
        <a:srgbClr val="00279F"/>
      </a:dk1>
      <a:lt1>
        <a:srgbClr val="C1CEFF"/>
      </a:lt1>
      <a:dk2>
        <a:srgbClr val="063DE8"/>
      </a:dk2>
      <a:lt2>
        <a:srgbClr val="FAFD00"/>
      </a:lt2>
      <a:accent1>
        <a:srgbClr val="FF5008"/>
      </a:accent1>
      <a:accent2>
        <a:srgbClr val="FE9B03"/>
      </a:accent2>
      <a:accent3>
        <a:srgbClr val="AAAFF2"/>
      </a:accent3>
      <a:accent4>
        <a:srgbClr val="A4B0DA"/>
      </a:accent4>
      <a:accent5>
        <a:srgbClr val="FFB3AA"/>
      </a:accent5>
      <a:accent6>
        <a:srgbClr val="E68C02"/>
      </a:accent6>
      <a:hlink>
        <a:srgbClr val="DC0081"/>
      </a:hlink>
      <a:folHlink>
        <a:srgbClr val="618FFD"/>
      </a:folHlink>
    </a:clrScheme>
    <a:fontScheme name="Blank Presentation.po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rgbClr val="000000"/>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rgbClr val="000000"/>
            </a:solidFill>
            <a:effectLst/>
            <a:latin typeface="Arial" charset="0"/>
          </a:defRPr>
        </a:defPPr>
      </a:lstStyle>
    </a:lnDef>
  </a:objectDefaults>
  <a:extraClrSchemeLst>
    <a:extraClrScheme>
      <a:clrScheme name="Blank Presentation.pot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p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Blank Presentation.pot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pot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pot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pot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Blank Presentation.pot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3_Blank Presentation">
  <a:themeElements>
    <a:clrScheme name="">
      <a:dk1>
        <a:srgbClr val="00279F"/>
      </a:dk1>
      <a:lt1>
        <a:srgbClr val="C1CEFF"/>
      </a:lt1>
      <a:dk2>
        <a:srgbClr val="063DE8"/>
      </a:dk2>
      <a:lt2>
        <a:srgbClr val="FAFD00"/>
      </a:lt2>
      <a:accent1>
        <a:srgbClr val="FF5008"/>
      </a:accent1>
      <a:accent2>
        <a:srgbClr val="FE9B03"/>
      </a:accent2>
      <a:accent3>
        <a:srgbClr val="AAAFF2"/>
      </a:accent3>
      <a:accent4>
        <a:srgbClr val="A4B0DA"/>
      </a:accent4>
      <a:accent5>
        <a:srgbClr val="FFB3AA"/>
      </a:accent5>
      <a:accent6>
        <a:srgbClr val="E68C02"/>
      </a:accent6>
      <a:hlink>
        <a:srgbClr val="DC0081"/>
      </a:hlink>
      <a:folHlink>
        <a:srgbClr val="618FFD"/>
      </a:folHlink>
    </a:clrScheme>
    <a:fontScheme name="Blank Presentation.po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rgbClr val="000000"/>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rgbClr val="000000"/>
            </a:solidFill>
            <a:effectLst/>
            <a:latin typeface="Arial" charset="0"/>
          </a:defRPr>
        </a:defPPr>
      </a:lstStyle>
    </a:lnDef>
  </a:objectDefaults>
  <a:extraClrSchemeLst>
    <a:extraClrScheme>
      <a:clrScheme name="Blank Presentation.pot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p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Blank Presentation.pot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pot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pot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pot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Blank Presentation.pot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4_Blank Presentation">
  <a:themeElements>
    <a:clrScheme name="">
      <a:dk1>
        <a:srgbClr val="00279F"/>
      </a:dk1>
      <a:lt1>
        <a:srgbClr val="C1CEFF"/>
      </a:lt1>
      <a:dk2>
        <a:srgbClr val="063DE8"/>
      </a:dk2>
      <a:lt2>
        <a:srgbClr val="FAFD00"/>
      </a:lt2>
      <a:accent1>
        <a:srgbClr val="FF5008"/>
      </a:accent1>
      <a:accent2>
        <a:srgbClr val="FE9B03"/>
      </a:accent2>
      <a:accent3>
        <a:srgbClr val="AAAFF2"/>
      </a:accent3>
      <a:accent4>
        <a:srgbClr val="A4B0DA"/>
      </a:accent4>
      <a:accent5>
        <a:srgbClr val="FFB3AA"/>
      </a:accent5>
      <a:accent6>
        <a:srgbClr val="E68C02"/>
      </a:accent6>
      <a:hlink>
        <a:srgbClr val="DC0081"/>
      </a:hlink>
      <a:folHlink>
        <a:srgbClr val="618FFD"/>
      </a:folHlink>
    </a:clrScheme>
    <a:fontScheme name="Blank Presentation.po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rgbClr val="000000"/>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rgbClr val="000000"/>
            </a:solidFill>
            <a:effectLst/>
            <a:latin typeface="Arial" charset="0"/>
          </a:defRPr>
        </a:defPPr>
      </a:lstStyle>
    </a:lnDef>
  </a:objectDefaults>
  <a:extraClrSchemeLst>
    <a:extraClrScheme>
      <a:clrScheme name="Blank Presentation.pot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p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Blank Presentation.pot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pot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pot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pot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Blank Presentation.pot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8_Blank Presentation">
  <a:themeElements>
    <a:clrScheme name="">
      <a:dk1>
        <a:srgbClr val="00279F"/>
      </a:dk1>
      <a:lt1>
        <a:srgbClr val="C1CEFF"/>
      </a:lt1>
      <a:dk2>
        <a:srgbClr val="063DE8"/>
      </a:dk2>
      <a:lt2>
        <a:srgbClr val="FAFD00"/>
      </a:lt2>
      <a:accent1>
        <a:srgbClr val="FF5008"/>
      </a:accent1>
      <a:accent2>
        <a:srgbClr val="FE9B03"/>
      </a:accent2>
      <a:accent3>
        <a:srgbClr val="AAAFF2"/>
      </a:accent3>
      <a:accent4>
        <a:srgbClr val="A4B0DA"/>
      </a:accent4>
      <a:accent5>
        <a:srgbClr val="FFB3AA"/>
      </a:accent5>
      <a:accent6>
        <a:srgbClr val="E68C02"/>
      </a:accent6>
      <a:hlink>
        <a:srgbClr val="DC0081"/>
      </a:hlink>
      <a:folHlink>
        <a:srgbClr val="618FFD"/>
      </a:folHlink>
    </a:clrScheme>
    <a:fontScheme name="Blank Presentation.po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rgbClr val="000000"/>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rgbClr val="000000"/>
            </a:solidFill>
            <a:effectLst/>
            <a:latin typeface="Arial" charset="0"/>
          </a:defRPr>
        </a:defPPr>
      </a:lstStyle>
    </a:lnDef>
  </a:objectDefaults>
  <a:extraClrSchemeLst>
    <a:extraClrScheme>
      <a:clrScheme name="Blank Presentation.pot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p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Blank Presentation.pot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pot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pot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pot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Blank Presentation.pot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9_Blank Presentation">
  <a:themeElements>
    <a:clrScheme name="">
      <a:dk1>
        <a:srgbClr val="00279F"/>
      </a:dk1>
      <a:lt1>
        <a:srgbClr val="C1CEFF"/>
      </a:lt1>
      <a:dk2>
        <a:srgbClr val="063DE8"/>
      </a:dk2>
      <a:lt2>
        <a:srgbClr val="FAFD00"/>
      </a:lt2>
      <a:accent1>
        <a:srgbClr val="FF5008"/>
      </a:accent1>
      <a:accent2>
        <a:srgbClr val="FE9B03"/>
      </a:accent2>
      <a:accent3>
        <a:srgbClr val="AAAFF2"/>
      </a:accent3>
      <a:accent4>
        <a:srgbClr val="A4B0DA"/>
      </a:accent4>
      <a:accent5>
        <a:srgbClr val="FFB3AA"/>
      </a:accent5>
      <a:accent6>
        <a:srgbClr val="E68C02"/>
      </a:accent6>
      <a:hlink>
        <a:srgbClr val="DC0081"/>
      </a:hlink>
      <a:folHlink>
        <a:srgbClr val="618FFD"/>
      </a:folHlink>
    </a:clrScheme>
    <a:fontScheme name="Blank Presentation.po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rgbClr val="000000"/>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rgbClr val="000000"/>
            </a:solidFill>
            <a:effectLst/>
            <a:latin typeface="Arial" charset="0"/>
          </a:defRPr>
        </a:defPPr>
      </a:lstStyle>
    </a:lnDef>
  </a:objectDefaults>
  <a:extraClrSchemeLst>
    <a:extraClrScheme>
      <a:clrScheme name="Blank Presentation.pot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p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Blank Presentation.pot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pot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pot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pot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Blank Presentation.pot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30_Blank Presentation">
  <a:themeElements>
    <a:clrScheme name="">
      <a:dk1>
        <a:srgbClr val="00279F"/>
      </a:dk1>
      <a:lt1>
        <a:srgbClr val="C1CEFF"/>
      </a:lt1>
      <a:dk2>
        <a:srgbClr val="063DE8"/>
      </a:dk2>
      <a:lt2>
        <a:srgbClr val="FAFD00"/>
      </a:lt2>
      <a:accent1>
        <a:srgbClr val="FF5008"/>
      </a:accent1>
      <a:accent2>
        <a:srgbClr val="FE9B03"/>
      </a:accent2>
      <a:accent3>
        <a:srgbClr val="AAAFF2"/>
      </a:accent3>
      <a:accent4>
        <a:srgbClr val="A4B0DA"/>
      </a:accent4>
      <a:accent5>
        <a:srgbClr val="FFB3AA"/>
      </a:accent5>
      <a:accent6>
        <a:srgbClr val="E68C02"/>
      </a:accent6>
      <a:hlink>
        <a:srgbClr val="DC0081"/>
      </a:hlink>
      <a:folHlink>
        <a:srgbClr val="618FFD"/>
      </a:folHlink>
    </a:clrScheme>
    <a:fontScheme name="Blank Presentation.po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rgbClr val="000000"/>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rgbClr val="000000"/>
            </a:solidFill>
            <a:effectLst/>
            <a:latin typeface="Arial" charset="0"/>
          </a:defRPr>
        </a:defPPr>
      </a:lstStyle>
    </a:lnDef>
  </a:objectDefaults>
  <a:extraClrSchemeLst>
    <a:extraClrScheme>
      <a:clrScheme name="Blank Presentation.pot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p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Blank Presentation.pot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pot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pot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pot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Blank Presentation.pot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40_Blank Presentation">
  <a:themeElements>
    <a:clrScheme name="">
      <a:dk1>
        <a:srgbClr val="00279F"/>
      </a:dk1>
      <a:lt1>
        <a:srgbClr val="C1CEFF"/>
      </a:lt1>
      <a:dk2>
        <a:srgbClr val="063DE8"/>
      </a:dk2>
      <a:lt2>
        <a:srgbClr val="FAFD00"/>
      </a:lt2>
      <a:accent1>
        <a:srgbClr val="FF5008"/>
      </a:accent1>
      <a:accent2>
        <a:srgbClr val="FE9B03"/>
      </a:accent2>
      <a:accent3>
        <a:srgbClr val="AAAFF2"/>
      </a:accent3>
      <a:accent4>
        <a:srgbClr val="A4B0DA"/>
      </a:accent4>
      <a:accent5>
        <a:srgbClr val="FFB3AA"/>
      </a:accent5>
      <a:accent6>
        <a:srgbClr val="E68C02"/>
      </a:accent6>
      <a:hlink>
        <a:srgbClr val="DC0081"/>
      </a:hlink>
      <a:folHlink>
        <a:srgbClr val="618FFD"/>
      </a:folHlink>
    </a:clrScheme>
    <a:fontScheme name="Blank Presentation.po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rgbClr val="000000"/>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rgbClr val="000000"/>
            </a:solidFill>
            <a:effectLst/>
            <a:latin typeface="Arial" charset="0"/>
          </a:defRPr>
        </a:defPPr>
      </a:lstStyle>
    </a:lnDef>
  </a:objectDefaults>
  <a:extraClrSchemeLst>
    <a:extraClrScheme>
      <a:clrScheme name="Blank Presentation.pot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p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Blank Presentation.pot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pot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pot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pot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Blank Presentation.pot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41_Blank Presentation">
  <a:themeElements>
    <a:clrScheme name="">
      <a:dk1>
        <a:srgbClr val="00279F"/>
      </a:dk1>
      <a:lt1>
        <a:srgbClr val="C1CEFF"/>
      </a:lt1>
      <a:dk2>
        <a:srgbClr val="063DE8"/>
      </a:dk2>
      <a:lt2>
        <a:srgbClr val="FAFD00"/>
      </a:lt2>
      <a:accent1>
        <a:srgbClr val="FF5008"/>
      </a:accent1>
      <a:accent2>
        <a:srgbClr val="FE9B03"/>
      </a:accent2>
      <a:accent3>
        <a:srgbClr val="AAAFF2"/>
      </a:accent3>
      <a:accent4>
        <a:srgbClr val="A4B0DA"/>
      </a:accent4>
      <a:accent5>
        <a:srgbClr val="FFB3AA"/>
      </a:accent5>
      <a:accent6>
        <a:srgbClr val="E68C02"/>
      </a:accent6>
      <a:hlink>
        <a:srgbClr val="DC0081"/>
      </a:hlink>
      <a:folHlink>
        <a:srgbClr val="618FFD"/>
      </a:folHlink>
    </a:clrScheme>
    <a:fontScheme name="Blank Presentation.po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rgbClr val="000000"/>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rgbClr val="000000"/>
            </a:solidFill>
            <a:effectLst/>
            <a:latin typeface="Arial" charset="0"/>
          </a:defRPr>
        </a:defPPr>
      </a:lstStyle>
    </a:lnDef>
  </a:objectDefaults>
  <a:extraClrSchemeLst>
    <a:extraClrScheme>
      <a:clrScheme name="Blank Presentation.pot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p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Blank Presentation.pot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pot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pot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pot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Blank Presentation.pot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42_Blank Presentation">
  <a:themeElements>
    <a:clrScheme name="">
      <a:dk1>
        <a:srgbClr val="00279F"/>
      </a:dk1>
      <a:lt1>
        <a:srgbClr val="C1CEFF"/>
      </a:lt1>
      <a:dk2>
        <a:srgbClr val="063DE8"/>
      </a:dk2>
      <a:lt2>
        <a:srgbClr val="FAFD00"/>
      </a:lt2>
      <a:accent1>
        <a:srgbClr val="FF5008"/>
      </a:accent1>
      <a:accent2>
        <a:srgbClr val="FE9B03"/>
      </a:accent2>
      <a:accent3>
        <a:srgbClr val="AAAFF2"/>
      </a:accent3>
      <a:accent4>
        <a:srgbClr val="A4B0DA"/>
      </a:accent4>
      <a:accent5>
        <a:srgbClr val="FFB3AA"/>
      </a:accent5>
      <a:accent6>
        <a:srgbClr val="E68C02"/>
      </a:accent6>
      <a:hlink>
        <a:srgbClr val="DC0081"/>
      </a:hlink>
      <a:folHlink>
        <a:srgbClr val="618FFD"/>
      </a:folHlink>
    </a:clrScheme>
    <a:fontScheme name="Blank Presentation.po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rgbClr val="000000"/>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rgbClr val="000000"/>
            </a:solidFill>
            <a:effectLst/>
            <a:latin typeface="Arial" charset="0"/>
          </a:defRPr>
        </a:defPPr>
      </a:lstStyle>
    </a:lnDef>
  </a:objectDefaults>
  <a:extraClrSchemeLst>
    <a:extraClrScheme>
      <a:clrScheme name="Blank Presentation.pot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p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Blank Presentation.pot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pot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pot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pot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Blank Presentation.pot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43_Blank Presentation">
  <a:themeElements>
    <a:clrScheme name="">
      <a:dk1>
        <a:srgbClr val="00279F"/>
      </a:dk1>
      <a:lt1>
        <a:srgbClr val="C1CEFF"/>
      </a:lt1>
      <a:dk2>
        <a:srgbClr val="063DE8"/>
      </a:dk2>
      <a:lt2>
        <a:srgbClr val="FAFD00"/>
      </a:lt2>
      <a:accent1>
        <a:srgbClr val="FF5008"/>
      </a:accent1>
      <a:accent2>
        <a:srgbClr val="FE9B03"/>
      </a:accent2>
      <a:accent3>
        <a:srgbClr val="AAAFF2"/>
      </a:accent3>
      <a:accent4>
        <a:srgbClr val="A4B0DA"/>
      </a:accent4>
      <a:accent5>
        <a:srgbClr val="FFB3AA"/>
      </a:accent5>
      <a:accent6>
        <a:srgbClr val="E68C02"/>
      </a:accent6>
      <a:hlink>
        <a:srgbClr val="DC0081"/>
      </a:hlink>
      <a:folHlink>
        <a:srgbClr val="618FFD"/>
      </a:folHlink>
    </a:clrScheme>
    <a:fontScheme name="Blank Presentation.po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rgbClr val="000000"/>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rgbClr val="000000"/>
            </a:solidFill>
            <a:effectLst/>
            <a:latin typeface="Arial" charset="0"/>
          </a:defRPr>
        </a:defPPr>
      </a:lstStyle>
    </a:lnDef>
  </a:objectDefaults>
  <a:extraClrSchemeLst>
    <a:extraClrScheme>
      <a:clrScheme name="Blank Presentation.pot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p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Blank Presentation.pot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pot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pot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pot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Blank Presentation.pot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lank Presentation">
  <a:themeElements>
    <a:clrScheme name="">
      <a:dk1>
        <a:srgbClr val="00279F"/>
      </a:dk1>
      <a:lt1>
        <a:srgbClr val="C1CEFF"/>
      </a:lt1>
      <a:dk2>
        <a:srgbClr val="063DE8"/>
      </a:dk2>
      <a:lt2>
        <a:srgbClr val="FAFD00"/>
      </a:lt2>
      <a:accent1>
        <a:srgbClr val="FF5008"/>
      </a:accent1>
      <a:accent2>
        <a:srgbClr val="FE9B03"/>
      </a:accent2>
      <a:accent3>
        <a:srgbClr val="AAAFF2"/>
      </a:accent3>
      <a:accent4>
        <a:srgbClr val="A4B0DA"/>
      </a:accent4>
      <a:accent5>
        <a:srgbClr val="FFB3AA"/>
      </a:accent5>
      <a:accent6>
        <a:srgbClr val="E68C02"/>
      </a:accent6>
      <a:hlink>
        <a:srgbClr val="DC0081"/>
      </a:hlink>
      <a:folHlink>
        <a:srgbClr val="618FFD"/>
      </a:folHlink>
    </a:clrScheme>
    <a:fontScheme name="Blank Presentation.po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rgbClr val="000000"/>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rgbClr val="000000"/>
            </a:solidFill>
            <a:effectLst/>
            <a:latin typeface="Arial" charset="0"/>
          </a:defRPr>
        </a:defPPr>
      </a:lstStyle>
    </a:lnDef>
  </a:objectDefaults>
  <a:extraClrSchemeLst>
    <a:extraClrScheme>
      <a:clrScheme name="Blank Presentation.pot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p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Blank Presentation.pot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pot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pot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pot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Blank Presentation.pot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44_Blank Presentation">
  <a:themeElements>
    <a:clrScheme name="">
      <a:dk1>
        <a:srgbClr val="00279F"/>
      </a:dk1>
      <a:lt1>
        <a:srgbClr val="C1CEFF"/>
      </a:lt1>
      <a:dk2>
        <a:srgbClr val="063DE8"/>
      </a:dk2>
      <a:lt2>
        <a:srgbClr val="FAFD00"/>
      </a:lt2>
      <a:accent1>
        <a:srgbClr val="FF5008"/>
      </a:accent1>
      <a:accent2>
        <a:srgbClr val="FE9B03"/>
      </a:accent2>
      <a:accent3>
        <a:srgbClr val="AAAFF2"/>
      </a:accent3>
      <a:accent4>
        <a:srgbClr val="A4B0DA"/>
      </a:accent4>
      <a:accent5>
        <a:srgbClr val="FFB3AA"/>
      </a:accent5>
      <a:accent6>
        <a:srgbClr val="E68C02"/>
      </a:accent6>
      <a:hlink>
        <a:srgbClr val="DC0081"/>
      </a:hlink>
      <a:folHlink>
        <a:srgbClr val="618FFD"/>
      </a:folHlink>
    </a:clrScheme>
    <a:fontScheme name="Blank Presentation.po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rgbClr val="000000"/>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rgbClr val="000000"/>
            </a:solidFill>
            <a:effectLst/>
            <a:latin typeface="Arial" charset="0"/>
          </a:defRPr>
        </a:defPPr>
      </a:lstStyle>
    </a:lnDef>
  </a:objectDefaults>
  <a:extraClrSchemeLst>
    <a:extraClrScheme>
      <a:clrScheme name="Blank Presentation.pot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p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Blank Presentation.pot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pot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pot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pot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Blank Presentation.pot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45_Blank Presentation">
  <a:themeElements>
    <a:clrScheme name="">
      <a:dk1>
        <a:srgbClr val="00279F"/>
      </a:dk1>
      <a:lt1>
        <a:srgbClr val="C1CEFF"/>
      </a:lt1>
      <a:dk2>
        <a:srgbClr val="063DE8"/>
      </a:dk2>
      <a:lt2>
        <a:srgbClr val="FAFD00"/>
      </a:lt2>
      <a:accent1>
        <a:srgbClr val="FF5008"/>
      </a:accent1>
      <a:accent2>
        <a:srgbClr val="FE9B03"/>
      </a:accent2>
      <a:accent3>
        <a:srgbClr val="AAAFF2"/>
      </a:accent3>
      <a:accent4>
        <a:srgbClr val="A4B0DA"/>
      </a:accent4>
      <a:accent5>
        <a:srgbClr val="FFB3AA"/>
      </a:accent5>
      <a:accent6>
        <a:srgbClr val="E68C02"/>
      </a:accent6>
      <a:hlink>
        <a:srgbClr val="DC0081"/>
      </a:hlink>
      <a:folHlink>
        <a:srgbClr val="618FFD"/>
      </a:folHlink>
    </a:clrScheme>
    <a:fontScheme name="Blank Presentation.po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rgbClr val="000000"/>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rgbClr val="000000"/>
            </a:solidFill>
            <a:effectLst/>
            <a:latin typeface="Arial" charset="0"/>
          </a:defRPr>
        </a:defPPr>
      </a:lstStyle>
    </a:lnDef>
  </a:objectDefaults>
  <a:extraClrSchemeLst>
    <a:extraClrScheme>
      <a:clrScheme name="Blank Presentation.pot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p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Blank Presentation.pot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pot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pot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pot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Blank Presentation.pot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46_Blank Presentation">
  <a:themeElements>
    <a:clrScheme name="">
      <a:dk1>
        <a:srgbClr val="00279F"/>
      </a:dk1>
      <a:lt1>
        <a:srgbClr val="C1CEFF"/>
      </a:lt1>
      <a:dk2>
        <a:srgbClr val="063DE8"/>
      </a:dk2>
      <a:lt2>
        <a:srgbClr val="FAFD00"/>
      </a:lt2>
      <a:accent1>
        <a:srgbClr val="FF5008"/>
      </a:accent1>
      <a:accent2>
        <a:srgbClr val="FE9B03"/>
      </a:accent2>
      <a:accent3>
        <a:srgbClr val="AAAFF2"/>
      </a:accent3>
      <a:accent4>
        <a:srgbClr val="A4B0DA"/>
      </a:accent4>
      <a:accent5>
        <a:srgbClr val="FFB3AA"/>
      </a:accent5>
      <a:accent6>
        <a:srgbClr val="E68C02"/>
      </a:accent6>
      <a:hlink>
        <a:srgbClr val="DC0081"/>
      </a:hlink>
      <a:folHlink>
        <a:srgbClr val="618FFD"/>
      </a:folHlink>
    </a:clrScheme>
    <a:fontScheme name="Blank Presentation.po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rgbClr val="000000"/>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rgbClr val="000000"/>
            </a:solidFill>
            <a:effectLst/>
            <a:latin typeface="Arial" charset="0"/>
          </a:defRPr>
        </a:defPPr>
      </a:lstStyle>
    </a:lnDef>
  </a:objectDefaults>
  <a:extraClrSchemeLst>
    <a:extraClrScheme>
      <a:clrScheme name="Blank Presentation.pot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p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Blank Presentation.pot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pot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pot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pot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Blank Presentation.pot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Blank Presentation">
  <a:themeElements>
    <a:clrScheme name="">
      <a:dk1>
        <a:srgbClr val="00279F"/>
      </a:dk1>
      <a:lt1>
        <a:srgbClr val="C1CEFF"/>
      </a:lt1>
      <a:dk2>
        <a:srgbClr val="063DE8"/>
      </a:dk2>
      <a:lt2>
        <a:srgbClr val="FAFD00"/>
      </a:lt2>
      <a:accent1>
        <a:srgbClr val="FF5008"/>
      </a:accent1>
      <a:accent2>
        <a:srgbClr val="FE9B03"/>
      </a:accent2>
      <a:accent3>
        <a:srgbClr val="AAAFF2"/>
      </a:accent3>
      <a:accent4>
        <a:srgbClr val="A4B0DA"/>
      </a:accent4>
      <a:accent5>
        <a:srgbClr val="FFB3AA"/>
      </a:accent5>
      <a:accent6>
        <a:srgbClr val="E68C02"/>
      </a:accent6>
      <a:hlink>
        <a:srgbClr val="DC0081"/>
      </a:hlink>
      <a:folHlink>
        <a:srgbClr val="618FFD"/>
      </a:folHlink>
    </a:clrScheme>
    <a:fontScheme name="Blank Presentation.po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rgbClr val="000000"/>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rgbClr val="000000"/>
            </a:solidFill>
            <a:effectLst/>
            <a:latin typeface="Arial" charset="0"/>
          </a:defRPr>
        </a:defPPr>
      </a:lstStyle>
    </a:lnDef>
  </a:objectDefaults>
  <a:extraClrSchemeLst>
    <a:extraClrScheme>
      <a:clrScheme name="Blank Presentation.pot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p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Blank Presentation.pot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pot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pot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pot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Blank Presentation.pot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Blank Presentation">
  <a:themeElements>
    <a:clrScheme name="">
      <a:dk1>
        <a:srgbClr val="00279F"/>
      </a:dk1>
      <a:lt1>
        <a:srgbClr val="C1CEFF"/>
      </a:lt1>
      <a:dk2>
        <a:srgbClr val="063DE8"/>
      </a:dk2>
      <a:lt2>
        <a:srgbClr val="FAFD00"/>
      </a:lt2>
      <a:accent1>
        <a:srgbClr val="FF5008"/>
      </a:accent1>
      <a:accent2>
        <a:srgbClr val="FE9B03"/>
      </a:accent2>
      <a:accent3>
        <a:srgbClr val="AAAFF2"/>
      </a:accent3>
      <a:accent4>
        <a:srgbClr val="A4B0DA"/>
      </a:accent4>
      <a:accent5>
        <a:srgbClr val="FFB3AA"/>
      </a:accent5>
      <a:accent6>
        <a:srgbClr val="E68C02"/>
      </a:accent6>
      <a:hlink>
        <a:srgbClr val="DC0081"/>
      </a:hlink>
      <a:folHlink>
        <a:srgbClr val="618FFD"/>
      </a:folHlink>
    </a:clrScheme>
    <a:fontScheme name="Blank Presentation.po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rgbClr val="000000"/>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rgbClr val="000000"/>
            </a:solidFill>
            <a:effectLst/>
            <a:latin typeface="Arial" charset="0"/>
          </a:defRPr>
        </a:defPPr>
      </a:lstStyle>
    </a:lnDef>
  </a:objectDefaults>
  <a:extraClrSchemeLst>
    <a:extraClrScheme>
      <a:clrScheme name="Blank Presentation.pot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p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Blank Presentation.pot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pot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pot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pot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Blank Presentation.pot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Blank Presentation">
  <a:themeElements>
    <a:clrScheme name="">
      <a:dk1>
        <a:srgbClr val="00279F"/>
      </a:dk1>
      <a:lt1>
        <a:srgbClr val="C1CEFF"/>
      </a:lt1>
      <a:dk2>
        <a:srgbClr val="063DE8"/>
      </a:dk2>
      <a:lt2>
        <a:srgbClr val="FAFD00"/>
      </a:lt2>
      <a:accent1>
        <a:srgbClr val="FF5008"/>
      </a:accent1>
      <a:accent2>
        <a:srgbClr val="FE9B03"/>
      </a:accent2>
      <a:accent3>
        <a:srgbClr val="AAAFF2"/>
      </a:accent3>
      <a:accent4>
        <a:srgbClr val="A4B0DA"/>
      </a:accent4>
      <a:accent5>
        <a:srgbClr val="FFB3AA"/>
      </a:accent5>
      <a:accent6>
        <a:srgbClr val="E68C02"/>
      </a:accent6>
      <a:hlink>
        <a:srgbClr val="DC0081"/>
      </a:hlink>
      <a:folHlink>
        <a:srgbClr val="618FFD"/>
      </a:folHlink>
    </a:clrScheme>
    <a:fontScheme name="Blank Presentation.po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rgbClr val="000000"/>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rgbClr val="000000"/>
            </a:solidFill>
            <a:effectLst/>
            <a:latin typeface="Arial" charset="0"/>
          </a:defRPr>
        </a:defPPr>
      </a:lstStyle>
    </a:lnDef>
  </a:objectDefaults>
  <a:extraClrSchemeLst>
    <a:extraClrScheme>
      <a:clrScheme name="Blank Presentation.pot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p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Blank Presentation.pot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pot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pot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pot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Blank Presentation.pot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7_Blank Presentation">
  <a:themeElements>
    <a:clrScheme name="">
      <a:dk1>
        <a:srgbClr val="00279F"/>
      </a:dk1>
      <a:lt1>
        <a:srgbClr val="C1CEFF"/>
      </a:lt1>
      <a:dk2>
        <a:srgbClr val="063DE8"/>
      </a:dk2>
      <a:lt2>
        <a:srgbClr val="FAFD00"/>
      </a:lt2>
      <a:accent1>
        <a:srgbClr val="FF5008"/>
      </a:accent1>
      <a:accent2>
        <a:srgbClr val="FE9B03"/>
      </a:accent2>
      <a:accent3>
        <a:srgbClr val="AAAFF2"/>
      </a:accent3>
      <a:accent4>
        <a:srgbClr val="A4B0DA"/>
      </a:accent4>
      <a:accent5>
        <a:srgbClr val="FFB3AA"/>
      </a:accent5>
      <a:accent6>
        <a:srgbClr val="E68C02"/>
      </a:accent6>
      <a:hlink>
        <a:srgbClr val="DC0081"/>
      </a:hlink>
      <a:folHlink>
        <a:srgbClr val="618FFD"/>
      </a:folHlink>
    </a:clrScheme>
    <a:fontScheme name="Blank Presentation.po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rgbClr val="000000"/>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rgbClr val="000000"/>
            </a:solidFill>
            <a:effectLst/>
            <a:latin typeface="Arial" charset="0"/>
          </a:defRPr>
        </a:defPPr>
      </a:lstStyle>
    </a:lnDef>
  </a:objectDefaults>
  <a:extraClrSchemeLst>
    <a:extraClrScheme>
      <a:clrScheme name="Blank Presentation.pot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p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Blank Presentation.pot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pot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pot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pot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Blank Presentation.pot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8_Blank Presentation">
  <a:themeElements>
    <a:clrScheme name="">
      <a:dk1>
        <a:srgbClr val="00279F"/>
      </a:dk1>
      <a:lt1>
        <a:srgbClr val="C1CEFF"/>
      </a:lt1>
      <a:dk2>
        <a:srgbClr val="063DE8"/>
      </a:dk2>
      <a:lt2>
        <a:srgbClr val="FAFD00"/>
      </a:lt2>
      <a:accent1>
        <a:srgbClr val="FF5008"/>
      </a:accent1>
      <a:accent2>
        <a:srgbClr val="FE9B03"/>
      </a:accent2>
      <a:accent3>
        <a:srgbClr val="AAAFF2"/>
      </a:accent3>
      <a:accent4>
        <a:srgbClr val="A4B0DA"/>
      </a:accent4>
      <a:accent5>
        <a:srgbClr val="FFB3AA"/>
      </a:accent5>
      <a:accent6>
        <a:srgbClr val="E68C02"/>
      </a:accent6>
      <a:hlink>
        <a:srgbClr val="DC0081"/>
      </a:hlink>
      <a:folHlink>
        <a:srgbClr val="618FFD"/>
      </a:folHlink>
    </a:clrScheme>
    <a:fontScheme name="Blank Presentation.po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rgbClr val="000000"/>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rgbClr val="000000"/>
            </a:solidFill>
            <a:effectLst/>
            <a:latin typeface="Arial" charset="0"/>
          </a:defRPr>
        </a:defPPr>
      </a:lstStyle>
    </a:lnDef>
  </a:objectDefaults>
  <a:extraClrSchemeLst>
    <a:extraClrScheme>
      <a:clrScheme name="Blank Presentation.pot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p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Blank Presentation.pot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pot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pot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pot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Blank Presentation.pot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9_Blank Presentation">
  <a:themeElements>
    <a:clrScheme name="">
      <a:dk1>
        <a:srgbClr val="00279F"/>
      </a:dk1>
      <a:lt1>
        <a:srgbClr val="C1CEFF"/>
      </a:lt1>
      <a:dk2>
        <a:srgbClr val="063DE8"/>
      </a:dk2>
      <a:lt2>
        <a:srgbClr val="FAFD00"/>
      </a:lt2>
      <a:accent1>
        <a:srgbClr val="FF5008"/>
      </a:accent1>
      <a:accent2>
        <a:srgbClr val="FE9B03"/>
      </a:accent2>
      <a:accent3>
        <a:srgbClr val="AAAFF2"/>
      </a:accent3>
      <a:accent4>
        <a:srgbClr val="A4B0DA"/>
      </a:accent4>
      <a:accent5>
        <a:srgbClr val="FFB3AA"/>
      </a:accent5>
      <a:accent6>
        <a:srgbClr val="E68C02"/>
      </a:accent6>
      <a:hlink>
        <a:srgbClr val="DC0081"/>
      </a:hlink>
      <a:folHlink>
        <a:srgbClr val="618FFD"/>
      </a:folHlink>
    </a:clrScheme>
    <a:fontScheme name="Blank Presentation.po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rgbClr val="000000"/>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rgbClr val="000000"/>
            </a:solidFill>
            <a:effectLst/>
            <a:latin typeface="Arial" charset="0"/>
          </a:defRPr>
        </a:defPPr>
      </a:lstStyle>
    </a:lnDef>
  </a:objectDefaults>
  <a:extraClrSchemeLst>
    <a:extraClrScheme>
      <a:clrScheme name="Blank Presentation.pot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p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Blank Presentation.pot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pot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pot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pot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Blank Presentation.pot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0_Blank Presentation">
  <a:themeElements>
    <a:clrScheme name="">
      <a:dk1>
        <a:srgbClr val="00279F"/>
      </a:dk1>
      <a:lt1>
        <a:srgbClr val="C1CEFF"/>
      </a:lt1>
      <a:dk2>
        <a:srgbClr val="063DE8"/>
      </a:dk2>
      <a:lt2>
        <a:srgbClr val="FAFD00"/>
      </a:lt2>
      <a:accent1>
        <a:srgbClr val="FF5008"/>
      </a:accent1>
      <a:accent2>
        <a:srgbClr val="FE9B03"/>
      </a:accent2>
      <a:accent3>
        <a:srgbClr val="AAAFF2"/>
      </a:accent3>
      <a:accent4>
        <a:srgbClr val="A4B0DA"/>
      </a:accent4>
      <a:accent5>
        <a:srgbClr val="FFB3AA"/>
      </a:accent5>
      <a:accent6>
        <a:srgbClr val="E68C02"/>
      </a:accent6>
      <a:hlink>
        <a:srgbClr val="DC0081"/>
      </a:hlink>
      <a:folHlink>
        <a:srgbClr val="618FFD"/>
      </a:folHlink>
    </a:clrScheme>
    <a:fontScheme name="Blank Presentation.po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rgbClr val="000000"/>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rgbClr val="000000"/>
            </a:solidFill>
            <a:effectLst/>
            <a:latin typeface="Arial" charset="0"/>
          </a:defRPr>
        </a:defPPr>
      </a:lstStyle>
    </a:lnDef>
  </a:objectDefaults>
  <a:extraClrSchemeLst>
    <a:extraClrScheme>
      <a:clrScheme name="Blank Presentation.pot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p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Blank Presentation.pot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pot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pot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pot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Blank Presentation.pot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201</TotalTime>
  <Words>714</Words>
  <Application>Microsoft Office PowerPoint</Application>
  <PresentationFormat>On-screen Show (4:3)</PresentationFormat>
  <Paragraphs>155</Paragraphs>
  <Slides>90</Slides>
  <Notes>0</Notes>
  <HiddenSlides>0</HiddenSlides>
  <MMClips>0</MMClips>
  <ScaleCrop>false</ScaleCrop>
  <HeadingPairs>
    <vt:vector size="4" baseType="variant">
      <vt:variant>
        <vt:lpstr>Theme</vt:lpstr>
      </vt:variant>
      <vt:variant>
        <vt:i4>22</vt:i4>
      </vt:variant>
      <vt:variant>
        <vt:lpstr>Slide Titles</vt:lpstr>
      </vt:variant>
      <vt:variant>
        <vt:i4>90</vt:i4>
      </vt:variant>
    </vt:vector>
  </HeadingPairs>
  <TitlesOfParts>
    <vt:vector size="112" baseType="lpstr">
      <vt:lpstr>Office Theme</vt:lpstr>
      <vt:lpstr>Blank Presentation</vt:lpstr>
      <vt:lpstr>1_Blank Presentation</vt:lpstr>
      <vt:lpstr>2_Blank Presentation</vt:lpstr>
      <vt:lpstr>4_Blank Presentation</vt:lpstr>
      <vt:lpstr>7_Blank Presentation</vt:lpstr>
      <vt:lpstr>8_Blank Presentation</vt:lpstr>
      <vt:lpstr>9_Blank Presentation</vt:lpstr>
      <vt:lpstr>10_Blank Presentation</vt:lpstr>
      <vt:lpstr>11_Blank Presentation</vt:lpstr>
      <vt:lpstr>13_Blank Presentation</vt:lpstr>
      <vt:lpstr>14_Blank Presentation</vt:lpstr>
      <vt:lpstr>18_Blank Presentation</vt:lpstr>
      <vt:lpstr>29_Blank Presentation</vt:lpstr>
      <vt:lpstr>30_Blank Presentation</vt:lpstr>
      <vt:lpstr>40_Blank Presentation</vt:lpstr>
      <vt:lpstr>41_Blank Presentation</vt:lpstr>
      <vt:lpstr>42_Blank Presentation</vt:lpstr>
      <vt:lpstr>43_Blank Presentation</vt:lpstr>
      <vt:lpstr>44_Blank Presentation</vt:lpstr>
      <vt:lpstr>45_Blank Presentation</vt:lpstr>
      <vt:lpstr>46_Blank Presentation</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vector>
  </TitlesOfParts>
  <Company>Western Oregon University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UCS</dc:creator>
  <cp:lastModifiedBy>UCS</cp:lastModifiedBy>
  <cp:revision>52</cp:revision>
  <dcterms:created xsi:type="dcterms:W3CDTF">2012-10-15T21:16:55Z</dcterms:created>
  <dcterms:modified xsi:type="dcterms:W3CDTF">2012-10-16T20:31:27Z</dcterms:modified>
</cp:coreProperties>
</file>