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14" autoAdjust="0"/>
  </p:normalViewPr>
  <p:slideViewPr>
    <p:cSldViewPr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071E1-F0D8-436F-AF31-EC7FEA0D3C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69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956D6-0ED8-4DFB-A235-6FC0337FE5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24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50FF1-9988-45C8-B0A6-D10F39F19A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870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FABA38-0215-453F-8D83-45C5181E85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68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B74E4-447F-459F-9C47-28C8E823C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40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63F3D-2CC6-47EE-BCA7-F1AD8A6038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18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30E7F-BCDE-4CB1-9EA4-0CE58A63E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52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194EE-95CB-46D9-919C-40D2BE81F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92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04100-8110-446B-9918-BE89B9B4E0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90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8B422-3F53-4456-B0AE-776975EB6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99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8539C-509A-41F1-B6C8-243ED78728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05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F919A-3B47-4100-8497-6392D15DE6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23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u="none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fld id="{1ED0C42E-0340-453A-9A1F-87A884ED40F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01613" y="188913"/>
            <a:ext cx="86375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u="none" dirty="0"/>
              <a:t>G322 Geomorphology – Introduction to Landscape </a:t>
            </a:r>
            <a:r>
              <a:rPr lang="en-US" altLang="en-US" u="none" dirty="0" smtClean="0"/>
              <a:t>Interpretation  - </a:t>
            </a:r>
            <a:r>
              <a:rPr lang="en-US" altLang="en-US" u="none" dirty="0" smtClean="0">
                <a:solidFill>
                  <a:srgbClr val="FF0000"/>
                </a:solidFill>
              </a:rPr>
              <a:t>ANSWER KEY: SEE SLIDES FOR NOTES</a:t>
            </a:r>
            <a:endParaRPr lang="en-US" altLang="en-US" u="none" dirty="0">
              <a:solidFill>
                <a:srgbClr val="FF0000"/>
              </a:solidFill>
            </a:endParaRPr>
          </a:p>
          <a:p>
            <a:pPr algn="l"/>
            <a:endParaRPr lang="en-US" altLang="en-US" u="none" dirty="0"/>
          </a:p>
          <a:p>
            <a:pPr algn="l"/>
            <a:r>
              <a:rPr lang="en-US" altLang="en-US" u="none" dirty="0"/>
              <a:t>For each of the 11 slides of landscape features, make observations and interpretations of 3 fundamental criteria: landform description, material composition (what is the landform made of? rock or sediment?), process (what surface  processes shaped or created the landform.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04800" y="1244600"/>
            <a:ext cx="3810000" cy="54816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000" u="none"/>
              <a:t>Slide 2</a:t>
            </a:r>
          </a:p>
          <a:p>
            <a:pPr algn="l"/>
            <a:r>
              <a:rPr lang="en-US" altLang="en-US" sz="1000" u="none"/>
              <a:t>   Landform:</a:t>
            </a:r>
          </a:p>
          <a:p>
            <a:pPr algn="l"/>
            <a:endParaRPr lang="en-US" altLang="en-US" sz="1000" u="none"/>
          </a:p>
          <a:p>
            <a:pPr algn="l"/>
            <a:r>
              <a:rPr lang="en-US" altLang="en-US" sz="1000" u="none"/>
              <a:t>   Material:</a:t>
            </a:r>
          </a:p>
          <a:p>
            <a:pPr algn="l"/>
            <a:endParaRPr lang="en-US" altLang="en-US" sz="1000" u="none"/>
          </a:p>
          <a:p>
            <a:pPr algn="l"/>
            <a:r>
              <a:rPr lang="en-US" altLang="en-US" sz="1000" u="none"/>
              <a:t>   Process:</a:t>
            </a:r>
          </a:p>
          <a:p>
            <a:pPr algn="l"/>
            <a:endParaRPr lang="en-US" altLang="en-US" sz="1000" u="none"/>
          </a:p>
          <a:p>
            <a:pPr algn="l"/>
            <a:r>
              <a:rPr lang="en-US" altLang="en-US" sz="1000" u="none"/>
              <a:t>Slide 3</a:t>
            </a:r>
          </a:p>
          <a:p>
            <a:pPr algn="l"/>
            <a:r>
              <a:rPr lang="en-US" altLang="en-US" sz="1000" u="none"/>
              <a:t>   Landform:</a:t>
            </a:r>
          </a:p>
          <a:p>
            <a:pPr algn="l"/>
            <a:endParaRPr lang="en-US" altLang="en-US" sz="1000" u="none"/>
          </a:p>
          <a:p>
            <a:pPr algn="l"/>
            <a:r>
              <a:rPr lang="en-US" altLang="en-US" sz="1000" u="none"/>
              <a:t>   Material:</a:t>
            </a:r>
          </a:p>
          <a:p>
            <a:pPr algn="l"/>
            <a:endParaRPr lang="en-US" altLang="en-US" sz="1000" u="none"/>
          </a:p>
          <a:p>
            <a:pPr algn="l"/>
            <a:r>
              <a:rPr lang="en-US" altLang="en-US" sz="1000" u="none"/>
              <a:t>   Process:</a:t>
            </a:r>
          </a:p>
          <a:p>
            <a:pPr algn="l"/>
            <a:endParaRPr lang="en-US" altLang="en-US" u="none"/>
          </a:p>
          <a:p>
            <a:pPr algn="l"/>
            <a:r>
              <a:rPr lang="en-US" altLang="en-US" sz="1000" u="none"/>
              <a:t>Slide 4</a:t>
            </a:r>
          </a:p>
          <a:p>
            <a:pPr algn="l"/>
            <a:r>
              <a:rPr lang="en-US" altLang="en-US" sz="1000" u="none"/>
              <a:t>   Landform:</a:t>
            </a:r>
          </a:p>
          <a:p>
            <a:pPr algn="l"/>
            <a:endParaRPr lang="en-US" altLang="en-US" sz="1000" u="none"/>
          </a:p>
          <a:p>
            <a:pPr algn="l"/>
            <a:r>
              <a:rPr lang="en-US" altLang="en-US" sz="1000" u="none"/>
              <a:t>   Material:</a:t>
            </a:r>
          </a:p>
          <a:p>
            <a:pPr algn="l"/>
            <a:endParaRPr lang="en-US" altLang="en-US" sz="1000" u="none"/>
          </a:p>
          <a:p>
            <a:pPr algn="l"/>
            <a:r>
              <a:rPr lang="en-US" altLang="en-US" sz="1000" u="none"/>
              <a:t>   Process:</a:t>
            </a:r>
          </a:p>
          <a:p>
            <a:pPr algn="l"/>
            <a:endParaRPr lang="en-US" altLang="en-US" sz="1000" u="none"/>
          </a:p>
          <a:p>
            <a:pPr algn="l"/>
            <a:r>
              <a:rPr lang="en-US" altLang="en-US" sz="1000" u="none"/>
              <a:t>Slide 5</a:t>
            </a:r>
          </a:p>
          <a:p>
            <a:pPr algn="l"/>
            <a:r>
              <a:rPr lang="en-US" altLang="en-US" sz="1000" u="none"/>
              <a:t>   Landform:</a:t>
            </a:r>
          </a:p>
          <a:p>
            <a:pPr algn="l"/>
            <a:endParaRPr lang="en-US" altLang="en-US" sz="1000" u="none"/>
          </a:p>
          <a:p>
            <a:pPr algn="l"/>
            <a:r>
              <a:rPr lang="en-US" altLang="en-US" sz="1000" u="none"/>
              <a:t>   Material:</a:t>
            </a:r>
          </a:p>
          <a:p>
            <a:pPr algn="l"/>
            <a:endParaRPr lang="en-US" altLang="en-US" sz="1000" u="none"/>
          </a:p>
          <a:p>
            <a:pPr algn="l"/>
            <a:r>
              <a:rPr lang="en-US" altLang="en-US" sz="1000" u="none"/>
              <a:t>   Process:</a:t>
            </a:r>
          </a:p>
          <a:p>
            <a:pPr algn="l"/>
            <a:endParaRPr lang="en-US" altLang="en-US" sz="1000" u="none"/>
          </a:p>
          <a:p>
            <a:pPr algn="l"/>
            <a:r>
              <a:rPr lang="en-US" altLang="en-US" sz="1000" u="none"/>
              <a:t>Slide 6</a:t>
            </a:r>
          </a:p>
          <a:p>
            <a:pPr algn="l"/>
            <a:r>
              <a:rPr lang="en-US" altLang="en-US" sz="1000" u="none"/>
              <a:t>   Landform:</a:t>
            </a:r>
          </a:p>
          <a:p>
            <a:pPr algn="l"/>
            <a:endParaRPr lang="en-US" altLang="en-US" sz="1000" u="none"/>
          </a:p>
          <a:p>
            <a:pPr algn="l"/>
            <a:r>
              <a:rPr lang="en-US" altLang="en-US" sz="1000" u="none"/>
              <a:t>   Material:</a:t>
            </a:r>
          </a:p>
          <a:p>
            <a:pPr algn="l"/>
            <a:endParaRPr lang="en-US" altLang="en-US" sz="1000" u="none"/>
          </a:p>
          <a:p>
            <a:pPr algn="l"/>
            <a:r>
              <a:rPr lang="en-US" altLang="en-US" sz="1000" u="none"/>
              <a:t>   Process:</a:t>
            </a:r>
          </a:p>
          <a:p>
            <a:pPr algn="l"/>
            <a:endParaRPr lang="en-US" altLang="en-US" sz="1000" u="none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343400" y="1219200"/>
            <a:ext cx="4495800" cy="54816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000" u="none"/>
              <a:t>Slide 7</a:t>
            </a:r>
          </a:p>
          <a:p>
            <a:pPr algn="l"/>
            <a:r>
              <a:rPr lang="en-US" altLang="en-US" sz="1000" u="none"/>
              <a:t>   Landform:</a:t>
            </a:r>
          </a:p>
          <a:p>
            <a:pPr algn="l"/>
            <a:endParaRPr lang="en-US" altLang="en-US" sz="1000" u="none"/>
          </a:p>
          <a:p>
            <a:pPr algn="l"/>
            <a:r>
              <a:rPr lang="en-US" altLang="en-US" sz="1000" u="none"/>
              <a:t>   Material:</a:t>
            </a:r>
          </a:p>
          <a:p>
            <a:pPr algn="l"/>
            <a:endParaRPr lang="en-US" altLang="en-US" sz="1000" u="none"/>
          </a:p>
          <a:p>
            <a:pPr algn="l"/>
            <a:r>
              <a:rPr lang="en-US" altLang="en-US" sz="1000" u="none"/>
              <a:t>   Process:</a:t>
            </a:r>
          </a:p>
          <a:p>
            <a:pPr algn="l"/>
            <a:endParaRPr lang="en-US" altLang="en-US" sz="1000" u="none"/>
          </a:p>
          <a:p>
            <a:pPr algn="l"/>
            <a:r>
              <a:rPr lang="en-US" altLang="en-US" sz="1000" u="none"/>
              <a:t>Slide 8</a:t>
            </a:r>
          </a:p>
          <a:p>
            <a:pPr algn="l"/>
            <a:r>
              <a:rPr lang="en-US" altLang="en-US" sz="1000" u="none"/>
              <a:t>   Landform:</a:t>
            </a:r>
          </a:p>
          <a:p>
            <a:pPr algn="l"/>
            <a:endParaRPr lang="en-US" altLang="en-US" sz="1000" u="none"/>
          </a:p>
          <a:p>
            <a:pPr algn="l"/>
            <a:r>
              <a:rPr lang="en-US" altLang="en-US" sz="1000" u="none"/>
              <a:t>   Material:</a:t>
            </a:r>
          </a:p>
          <a:p>
            <a:pPr algn="l"/>
            <a:endParaRPr lang="en-US" altLang="en-US" sz="1000" u="none"/>
          </a:p>
          <a:p>
            <a:pPr algn="l"/>
            <a:r>
              <a:rPr lang="en-US" altLang="en-US" sz="1000" u="none"/>
              <a:t>   Process:</a:t>
            </a:r>
          </a:p>
          <a:p>
            <a:pPr algn="l"/>
            <a:endParaRPr lang="en-US" altLang="en-US" u="none"/>
          </a:p>
          <a:p>
            <a:pPr algn="l"/>
            <a:r>
              <a:rPr lang="en-US" altLang="en-US" sz="1000" u="none"/>
              <a:t>Slide 9</a:t>
            </a:r>
          </a:p>
          <a:p>
            <a:pPr algn="l"/>
            <a:r>
              <a:rPr lang="en-US" altLang="en-US" sz="1000" u="none"/>
              <a:t>   Landform:</a:t>
            </a:r>
          </a:p>
          <a:p>
            <a:pPr algn="l"/>
            <a:endParaRPr lang="en-US" altLang="en-US" sz="1000" u="none"/>
          </a:p>
          <a:p>
            <a:pPr algn="l"/>
            <a:r>
              <a:rPr lang="en-US" altLang="en-US" sz="1000" u="none"/>
              <a:t>   Material:</a:t>
            </a:r>
          </a:p>
          <a:p>
            <a:pPr algn="l"/>
            <a:endParaRPr lang="en-US" altLang="en-US" sz="1000" u="none"/>
          </a:p>
          <a:p>
            <a:pPr algn="l"/>
            <a:r>
              <a:rPr lang="en-US" altLang="en-US" sz="1000" u="none"/>
              <a:t>   Process:</a:t>
            </a:r>
          </a:p>
          <a:p>
            <a:pPr algn="l"/>
            <a:endParaRPr lang="en-US" altLang="en-US" sz="1000" u="none"/>
          </a:p>
          <a:p>
            <a:pPr algn="l"/>
            <a:r>
              <a:rPr lang="en-US" altLang="en-US" sz="1000" u="none"/>
              <a:t>Slide 10</a:t>
            </a:r>
          </a:p>
          <a:p>
            <a:pPr algn="l"/>
            <a:r>
              <a:rPr lang="en-US" altLang="en-US" sz="1000" u="none"/>
              <a:t>   Landform:</a:t>
            </a:r>
          </a:p>
          <a:p>
            <a:pPr algn="l"/>
            <a:endParaRPr lang="en-US" altLang="en-US" sz="1000" u="none"/>
          </a:p>
          <a:p>
            <a:pPr algn="l"/>
            <a:r>
              <a:rPr lang="en-US" altLang="en-US" sz="1000" u="none"/>
              <a:t>   Material:</a:t>
            </a:r>
          </a:p>
          <a:p>
            <a:pPr algn="l"/>
            <a:endParaRPr lang="en-US" altLang="en-US" sz="1000" u="none"/>
          </a:p>
          <a:p>
            <a:pPr algn="l"/>
            <a:r>
              <a:rPr lang="en-US" altLang="en-US" sz="1000" u="none"/>
              <a:t>   Process:</a:t>
            </a:r>
          </a:p>
          <a:p>
            <a:pPr algn="l"/>
            <a:endParaRPr lang="en-US" altLang="en-US" sz="1000" u="none"/>
          </a:p>
          <a:p>
            <a:pPr algn="l"/>
            <a:r>
              <a:rPr lang="en-US" altLang="en-US" sz="1000" u="none"/>
              <a:t>Slide 11</a:t>
            </a:r>
          </a:p>
          <a:p>
            <a:pPr algn="l"/>
            <a:r>
              <a:rPr lang="en-US" altLang="en-US" sz="1000" u="none"/>
              <a:t>   Landform:</a:t>
            </a:r>
          </a:p>
          <a:p>
            <a:pPr algn="l"/>
            <a:endParaRPr lang="en-US" altLang="en-US" sz="1000" u="none"/>
          </a:p>
          <a:p>
            <a:pPr algn="l"/>
            <a:r>
              <a:rPr lang="en-US" altLang="en-US" sz="1000" u="none"/>
              <a:t>   Material:</a:t>
            </a:r>
          </a:p>
          <a:p>
            <a:pPr algn="l"/>
            <a:endParaRPr lang="en-US" altLang="en-US" sz="1000" u="none"/>
          </a:p>
          <a:p>
            <a:pPr algn="l"/>
            <a:r>
              <a:rPr lang="en-US" altLang="en-US" sz="1000" u="none"/>
              <a:t>   Process:</a:t>
            </a:r>
          </a:p>
          <a:p>
            <a:pPr algn="l"/>
            <a:endParaRPr lang="en-US" altLang="en-US" sz="1000" u="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merdeglace"/>
          <p:cNvPicPr>
            <a:picLocks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600200"/>
            <a:ext cx="7239000" cy="49875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-124181"/>
            <a:ext cx="70583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Landform:</a:t>
            </a:r>
            <a:r>
              <a:rPr lang="en-US" u="none" dirty="0" smtClean="0"/>
              <a:t> U-shape valley, lateral moraine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Material:</a:t>
            </a:r>
            <a:r>
              <a:rPr lang="en-US" u="none" dirty="0" smtClean="0"/>
              <a:t> mixed bedrock and regolith; thin veneer of regolith deposits on top of glacier carved bedrock</a:t>
            </a:r>
          </a:p>
          <a:p>
            <a:pPr algn="l"/>
            <a:r>
              <a:rPr lang="en-US" u="none" dirty="0" smtClean="0"/>
              <a:t> </a:t>
            </a:r>
            <a:endParaRPr lang="en-US" dirty="0" smtClean="0"/>
          </a:p>
          <a:p>
            <a:pPr algn="l"/>
            <a:r>
              <a:rPr lang="en-US" dirty="0" smtClean="0"/>
              <a:t>Process:</a:t>
            </a:r>
            <a:r>
              <a:rPr lang="en-US" u="none" dirty="0" smtClean="0"/>
              <a:t> glacial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Age:</a:t>
            </a:r>
            <a:r>
              <a:rPr lang="en-US" u="none" dirty="0" smtClean="0"/>
              <a:t> young, ongoing, recent, now; not lack of vegetation and soils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8Tioga"/>
          <p:cNvPicPr>
            <a:picLocks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752600"/>
            <a:ext cx="7391400" cy="492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2005"/>
            <a:ext cx="71815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Landform:</a:t>
            </a:r>
            <a:r>
              <a:rPr lang="en-US" u="none" dirty="0" smtClean="0"/>
              <a:t> hillslope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Material:</a:t>
            </a:r>
            <a:r>
              <a:rPr lang="en-US" u="none" dirty="0" smtClean="0"/>
              <a:t> regolith (loose sediment, colluvium); angular boulders indicate gravity, and not fluvial transport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Process:</a:t>
            </a:r>
            <a:r>
              <a:rPr lang="en-US" u="none" dirty="0" smtClean="0"/>
              <a:t> gravity / downslope transport, including slope wash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Age:</a:t>
            </a:r>
            <a:r>
              <a:rPr lang="en-US" u="none" dirty="0"/>
              <a:t> </a:t>
            </a:r>
            <a:r>
              <a:rPr lang="en-US" u="none" dirty="0" smtClean="0"/>
              <a:t>young, ongoing 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emeruVolcan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"/>
            <a:ext cx="4424362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52400"/>
            <a:ext cx="54804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Landform:</a:t>
            </a:r>
            <a:r>
              <a:rPr lang="en-US" u="none" dirty="0" smtClean="0"/>
              <a:t> Hillslope, upland, mountain</a:t>
            </a:r>
            <a:endParaRPr lang="en-US" dirty="0" smtClean="0"/>
          </a:p>
          <a:p>
            <a:pPr algn="l"/>
            <a:r>
              <a:rPr lang="en-US" dirty="0" smtClean="0"/>
              <a:t>Material:</a:t>
            </a:r>
            <a:r>
              <a:rPr lang="en-US" u="none" dirty="0" smtClean="0"/>
              <a:t> volcanic bedrock, pyroclastic deposits</a:t>
            </a:r>
            <a:endParaRPr lang="en-US" dirty="0" smtClean="0"/>
          </a:p>
          <a:p>
            <a:pPr algn="l"/>
            <a:r>
              <a:rPr lang="en-US" dirty="0" smtClean="0"/>
              <a:t>Process:</a:t>
            </a:r>
            <a:r>
              <a:rPr lang="en-US" u="none" dirty="0" smtClean="0"/>
              <a:t> primary igneous, hillslope/mass wasting, lahar, debris flow</a:t>
            </a:r>
            <a:endParaRPr lang="en-US" dirty="0" smtClean="0"/>
          </a:p>
          <a:p>
            <a:pPr algn="l"/>
            <a:r>
              <a:rPr lang="en-US" dirty="0" smtClean="0"/>
              <a:t>Age:</a:t>
            </a:r>
            <a:r>
              <a:rPr lang="en-US" u="none" dirty="0" smtClean="0"/>
              <a:t> relatively young, active slopes and volcanism</a:t>
            </a:r>
          </a:p>
          <a:p>
            <a:pPr algn="l"/>
            <a:endParaRPr lang="en-US" u="none" dirty="0"/>
          </a:p>
          <a:p>
            <a:pPr algn="l"/>
            <a:r>
              <a:rPr lang="en-US" u="none" dirty="0" smtClean="0"/>
              <a:t>Punchline: this is an active stratovolcano; a mixture of internal igneous process and hillslope / </a:t>
            </a:r>
            <a:r>
              <a:rPr lang="en-US" u="none" dirty="0" err="1" smtClean="0"/>
              <a:t>colluvial</a:t>
            </a:r>
            <a:r>
              <a:rPr lang="en-US" u="none" dirty="0" smtClean="0"/>
              <a:t> process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eom_CD_Lithology_Dolerite1_Nami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46" y="304800"/>
            <a:ext cx="405962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6921" y="533400"/>
            <a:ext cx="44898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Landform:</a:t>
            </a:r>
            <a:r>
              <a:rPr lang="en-US" u="none" dirty="0" smtClean="0"/>
              <a:t> ridge top, hillslope (cross section profile)</a:t>
            </a:r>
          </a:p>
          <a:p>
            <a:pPr algn="l"/>
            <a:r>
              <a:rPr lang="en-US" u="none" dirty="0" smtClean="0"/>
              <a:t> </a:t>
            </a:r>
            <a:endParaRPr lang="en-US" dirty="0" smtClean="0"/>
          </a:p>
          <a:p>
            <a:pPr algn="l"/>
            <a:r>
              <a:rPr lang="en-US" dirty="0" smtClean="0"/>
              <a:t>Material:</a:t>
            </a:r>
            <a:r>
              <a:rPr lang="en-US" u="none" dirty="0" smtClean="0"/>
              <a:t> bedrock (light looks like sandstone, dark = basalt dike)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Process:</a:t>
            </a:r>
            <a:r>
              <a:rPr lang="en-US" u="none" dirty="0" smtClean="0"/>
              <a:t> igneous intrusion into sedimentary rock, with </a:t>
            </a:r>
          </a:p>
          <a:p>
            <a:pPr algn="l"/>
            <a:r>
              <a:rPr lang="en-US" u="none" dirty="0" smtClean="0"/>
              <a:t>subsequent weathering to form an </a:t>
            </a:r>
            <a:r>
              <a:rPr lang="en-US" u="none" dirty="0" err="1" smtClean="0"/>
              <a:t>erosionally</a:t>
            </a:r>
            <a:r>
              <a:rPr lang="en-US" u="none" dirty="0" smtClean="0"/>
              <a:t> resistant ridge line held up by the basalt (common </a:t>
            </a:r>
            <a:r>
              <a:rPr lang="en-US" u="none" dirty="0" err="1" smtClean="0"/>
              <a:t>mappable</a:t>
            </a:r>
            <a:r>
              <a:rPr lang="en-US" u="none" dirty="0" smtClean="0"/>
              <a:t> feature)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Age:</a:t>
            </a:r>
            <a:r>
              <a:rPr lang="en-US" u="none" dirty="0" smtClean="0"/>
              <a:t> the sandstone is older than the basalt which cross cuts it; the hillslope is developing, immature, note lack of soils and vegetation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lum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4279354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6921" y="533400"/>
            <a:ext cx="42033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Landform:</a:t>
            </a:r>
            <a:r>
              <a:rPr lang="en-US" u="none" dirty="0" smtClean="0"/>
              <a:t> hillslope, terrace, head scar, landslide lobe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Material:</a:t>
            </a:r>
            <a:r>
              <a:rPr lang="en-US" u="none" dirty="0" smtClean="0"/>
              <a:t> bedrock on hillslope, regolith in slide deposit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Process:</a:t>
            </a:r>
            <a:r>
              <a:rPr lang="en-US" u="none" dirty="0" smtClean="0"/>
              <a:t> gravity, landslide, </a:t>
            </a:r>
            <a:r>
              <a:rPr lang="en-US" u="none" dirty="0" err="1" smtClean="0"/>
              <a:t>colluvial</a:t>
            </a:r>
            <a:endParaRPr lang="en-US" u="none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Age:</a:t>
            </a:r>
            <a:r>
              <a:rPr lang="en-US" u="none" dirty="0" smtClean="0"/>
              <a:t> very recent, deposits cover modern houses and roads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uf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226" y="2438400"/>
            <a:ext cx="6404618" cy="426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6921" y="533400"/>
            <a:ext cx="43043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Landform:</a:t>
            </a:r>
            <a:r>
              <a:rPr lang="en-US" u="none" dirty="0" smtClean="0"/>
              <a:t> fans (</a:t>
            </a:r>
            <a:r>
              <a:rPr lang="en-US" u="none" dirty="0" err="1" smtClean="0"/>
              <a:t>colluvial</a:t>
            </a:r>
            <a:r>
              <a:rPr lang="en-US" u="none" dirty="0" smtClean="0"/>
              <a:t> fans, along bedrock mountain front)</a:t>
            </a:r>
          </a:p>
          <a:p>
            <a:pPr algn="l"/>
            <a:r>
              <a:rPr lang="en-US" u="none" dirty="0" smtClean="0"/>
              <a:t> </a:t>
            </a:r>
            <a:endParaRPr lang="en-US" dirty="0" smtClean="0"/>
          </a:p>
          <a:p>
            <a:pPr algn="l"/>
            <a:r>
              <a:rPr lang="en-US" dirty="0" smtClean="0"/>
              <a:t>Material: regolith, sand-gravel-silt-class</a:t>
            </a:r>
            <a:r>
              <a:rPr lang="en-US" u="none" dirty="0" smtClean="0"/>
              <a:t>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Process:</a:t>
            </a:r>
            <a:r>
              <a:rPr lang="en-US" u="none" dirty="0" smtClean="0"/>
              <a:t> gravity, maybe debris flow (</a:t>
            </a:r>
            <a:r>
              <a:rPr lang="en-US" u="none" dirty="0" err="1" smtClean="0"/>
              <a:t>colluvial</a:t>
            </a:r>
            <a:r>
              <a:rPr lang="en-US" u="none" dirty="0" smtClean="0"/>
              <a:t>)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Age:</a:t>
            </a:r>
            <a:r>
              <a:rPr lang="en-US" u="none" dirty="0" smtClean="0"/>
              <a:t> active, recent… now (lack of soils and vegetation)</a:t>
            </a: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m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3725"/>
            <a:ext cx="8686800" cy="580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304800"/>
            <a:ext cx="81932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Landform:</a:t>
            </a:r>
            <a:r>
              <a:rPr lang="en-US" u="none" dirty="0" smtClean="0"/>
              <a:t> meandering river channel, </a:t>
            </a:r>
            <a:r>
              <a:rPr lang="en-US" u="none" dirty="0" err="1" smtClean="0"/>
              <a:t>oxbox</a:t>
            </a:r>
            <a:r>
              <a:rPr lang="en-US" u="none" dirty="0" smtClean="0"/>
              <a:t> lake, low-angle hillslopes</a:t>
            </a:r>
          </a:p>
          <a:p>
            <a:pPr algn="l"/>
            <a:r>
              <a:rPr lang="en-US" u="none" dirty="0" smtClean="0"/>
              <a:t> </a:t>
            </a:r>
            <a:endParaRPr lang="en-US" dirty="0" smtClean="0"/>
          </a:p>
          <a:p>
            <a:pPr algn="l"/>
            <a:r>
              <a:rPr lang="en-US" dirty="0" smtClean="0"/>
              <a:t>Material:</a:t>
            </a:r>
            <a:r>
              <a:rPr lang="en-US" u="none" dirty="0" smtClean="0"/>
              <a:t> Regolith: main valley = sand, gravel, silt, clay (likely) = alluvium / river deposits; hillslopes held up by bedrock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Process:</a:t>
            </a:r>
            <a:r>
              <a:rPr lang="en-US" u="none" dirty="0" smtClean="0"/>
              <a:t> fluvial, alluvial in valley bottom (channel transport and flooding); </a:t>
            </a:r>
            <a:r>
              <a:rPr lang="en-US" u="none" dirty="0" err="1" smtClean="0"/>
              <a:t>colluvial</a:t>
            </a:r>
            <a:r>
              <a:rPr lang="en-US" u="none" dirty="0" smtClean="0"/>
              <a:t> / gravity on hillslopes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Age:</a:t>
            </a:r>
            <a:r>
              <a:rPr lang="en-US" u="none" dirty="0" smtClean="0"/>
              <a:t> fluvial processes very young, active, ongoing; no terraces evident</a:t>
            </a: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m15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282683"/>
            <a:ext cx="6781800" cy="442280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3048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Landform:</a:t>
            </a:r>
            <a:r>
              <a:rPr lang="en-US" u="none" dirty="0"/>
              <a:t> </a:t>
            </a:r>
            <a:r>
              <a:rPr lang="en-US" u="none" dirty="0" smtClean="0"/>
              <a:t>river terraces (stair step features), </a:t>
            </a:r>
            <a:r>
              <a:rPr lang="en-US" u="none" dirty="0" err="1" smtClean="0"/>
              <a:t>strath</a:t>
            </a:r>
            <a:r>
              <a:rPr lang="en-US" u="none" dirty="0" smtClean="0"/>
              <a:t> terraces (uplifted, river carved, elevated flood plains stranded above channel)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Material:</a:t>
            </a:r>
            <a:r>
              <a:rPr lang="en-US" u="none" dirty="0" smtClean="0"/>
              <a:t> bedrock </a:t>
            </a:r>
            <a:r>
              <a:rPr lang="en-US" u="none" dirty="0" err="1" smtClean="0"/>
              <a:t>strath</a:t>
            </a:r>
            <a:r>
              <a:rPr lang="en-US" u="none" dirty="0" smtClean="0"/>
              <a:t> terraces covered in thin veneer of river alluvial; bedrock holding up mountain slopes; thin veneer of regolith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Process:</a:t>
            </a:r>
            <a:r>
              <a:rPr lang="en-US" u="none" dirty="0" smtClean="0"/>
              <a:t> active </a:t>
            </a:r>
            <a:r>
              <a:rPr lang="en-US" u="none" dirty="0" err="1" smtClean="0"/>
              <a:t>neotectonic</a:t>
            </a:r>
            <a:r>
              <a:rPr lang="en-US" u="none" dirty="0" smtClean="0"/>
              <a:t> uplift and erosion with concomitant river incision and down-cutting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Age:</a:t>
            </a:r>
            <a:r>
              <a:rPr lang="en-US" u="none" dirty="0" smtClean="0"/>
              <a:t> hard to tell, but some time is involved with that much uplift and terrace development…  a couple million years?</a:t>
            </a: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BadwaterFan"/>
          <p:cNvPicPr>
            <a:picLocks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752600"/>
            <a:ext cx="7315200" cy="48426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34834"/>
            <a:ext cx="73981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Landform:</a:t>
            </a:r>
            <a:r>
              <a:rPr lang="en-US" u="none" dirty="0" smtClean="0"/>
              <a:t> alluvial fan at bedrock mountain front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Material:</a:t>
            </a:r>
            <a:r>
              <a:rPr lang="en-US" u="none" dirty="0" smtClean="0"/>
              <a:t> regolith, sand and gravel in fan; bedrock on mountain front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Process:</a:t>
            </a:r>
            <a:r>
              <a:rPr lang="en-US" u="none" dirty="0" smtClean="0"/>
              <a:t> fluvial transport, debris flow on to fan surface; fan deposit on top of playa flats in desert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Age:</a:t>
            </a:r>
            <a:r>
              <a:rPr lang="en-US" u="none" dirty="0" smtClean="0"/>
              <a:t> relatively young, light colored deposits on fan younger than darker colored, desert varnished deposits</a:t>
            </a: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454"/>
          <p:cNvPicPr>
            <a:picLocks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752600"/>
            <a:ext cx="7239000" cy="49900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8294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Landform:</a:t>
            </a:r>
            <a:r>
              <a:rPr lang="en-US" u="none" dirty="0" smtClean="0"/>
              <a:t> dunes, </a:t>
            </a:r>
            <a:r>
              <a:rPr lang="en-US" u="none" dirty="0" err="1" smtClean="0"/>
              <a:t>barchanoid</a:t>
            </a:r>
            <a:r>
              <a:rPr lang="en-US" u="none" dirty="0" smtClean="0"/>
              <a:t> shape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Material:</a:t>
            </a:r>
            <a:r>
              <a:rPr lang="en-US" u="none" dirty="0" smtClean="0"/>
              <a:t> regolith, sand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Process:</a:t>
            </a:r>
            <a:r>
              <a:rPr lang="en-US" u="none" dirty="0" smtClean="0"/>
              <a:t> Aeolian wind blown dune sand on top of fluvial / tidal / coastal deposits; note ocean waves in distance; wind direction from right to left in photo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Age:</a:t>
            </a:r>
            <a:r>
              <a:rPr lang="en-US" u="none" dirty="0" smtClean="0"/>
              <a:t> young, now, ongoing, note lack of vegetation, lack of soil development</a:t>
            </a: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746</Words>
  <Application>Microsoft Office PowerPoint</Application>
  <PresentationFormat>On-screen Show (4:3)</PresentationFormat>
  <Paragraphs>141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Western Oregon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Western Oregon University</dc:creator>
  <cp:lastModifiedBy>Taylor</cp:lastModifiedBy>
  <cp:revision>17</cp:revision>
  <dcterms:created xsi:type="dcterms:W3CDTF">2002-10-01T18:00:35Z</dcterms:created>
  <dcterms:modified xsi:type="dcterms:W3CDTF">2021-10-03T08:13:05Z</dcterms:modified>
</cp:coreProperties>
</file>