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9653-BEC4-5C4A-B014-59BEAB3CFDD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C9A79-C8F5-C346-AFA2-821C634AA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9653-BEC4-5C4A-B014-59BEAB3CFDD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C9A79-C8F5-C346-AFA2-821C634AA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9653-BEC4-5C4A-B014-59BEAB3CFDD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C9A79-C8F5-C346-AFA2-821C634AA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9653-BEC4-5C4A-B014-59BEAB3CFDD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C9A79-C8F5-C346-AFA2-821C634AA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9653-BEC4-5C4A-B014-59BEAB3CFDD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C9A79-C8F5-C346-AFA2-821C634AA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9653-BEC4-5C4A-B014-59BEAB3CFDD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C9A79-C8F5-C346-AFA2-821C634AA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9653-BEC4-5C4A-B014-59BEAB3CFDD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C9A79-C8F5-C346-AFA2-821C634AA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9653-BEC4-5C4A-B014-59BEAB3CFDD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C9A79-C8F5-C346-AFA2-821C634AA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9653-BEC4-5C4A-B014-59BEAB3CFDD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C9A79-C8F5-C346-AFA2-821C634AA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9653-BEC4-5C4A-B014-59BEAB3CFDD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C9A79-C8F5-C346-AFA2-821C634AA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09653-BEC4-5C4A-B014-59BEAB3CFDD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C9A79-C8F5-C346-AFA2-821C634AA70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D09653-BEC4-5C4A-B014-59BEAB3CFDD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4C9A79-C8F5-C346-AFA2-821C634AA7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LxMHmw3Z-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9313"/>
            <a:ext cx="7772400" cy="2151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Breaching of Condit Dam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Wilcox et al.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by: Dylan Castle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https://www.youtube.com/watch?v=4LxMHmw3Z</a:t>
            </a:r>
            <a:r>
              <a:rPr lang="en-US" smtClean="0">
                <a:hlinkClick r:id="rId2"/>
              </a:rPr>
              <a:t>-U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Condit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Salmon River, Washington</a:t>
            </a:r>
          </a:p>
          <a:p>
            <a:r>
              <a:rPr lang="en-US" dirty="0" smtClean="0"/>
              <a:t>5.3 km upstream from Columbia River</a:t>
            </a:r>
          </a:p>
          <a:p>
            <a:r>
              <a:rPr lang="en-US" dirty="0" smtClean="0"/>
              <a:t>Drains a 990 km</a:t>
            </a:r>
            <a:r>
              <a:rPr lang="en-US" baseline="30000" dirty="0" smtClean="0"/>
              <a:t>2</a:t>
            </a:r>
            <a:r>
              <a:rPr lang="en-US" dirty="0" smtClean="0"/>
              <a:t> area in Cascade Range</a:t>
            </a:r>
          </a:p>
          <a:p>
            <a:r>
              <a:rPr lang="en-US" dirty="0" smtClean="0"/>
              <a:t>Reservoir trapped 1.6 million m</a:t>
            </a:r>
            <a:r>
              <a:rPr lang="en-US" baseline="30000" dirty="0" smtClean="0"/>
              <a:t>3</a:t>
            </a:r>
            <a:r>
              <a:rPr lang="en-US" dirty="0" smtClean="0"/>
              <a:t> of water and 1.8 million m</a:t>
            </a:r>
            <a:r>
              <a:rPr lang="en-US" baseline="30000" dirty="0" smtClean="0"/>
              <a:t>3</a:t>
            </a:r>
            <a:r>
              <a:rPr lang="en-US" dirty="0" smtClean="0"/>
              <a:t> of sediment</a:t>
            </a:r>
          </a:p>
          <a:p>
            <a:r>
              <a:rPr lang="en-US" dirty="0" smtClean="0"/>
              <a:t>Sediment yield ~30 </a:t>
            </a:r>
            <a:r>
              <a:rPr lang="en-US" dirty="0" err="1" smtClean="0"/>
              <a:t>tonnes</a:t>
            </a:r>
            <a:r>
              <a:rPr lang="en-US" dirty="0" smtClean="0"/>
              <a:t> km</a:t>
            </a:r>
            <a:r>
              <a:rPr lang="en-US" baseline="30000" dirty="0" smtClean="0"/>
              <a:t>-2</a:t>
            </a:r>
            <a:r>
              <a:rPr lang="en-US" dirty="0" smtClean="0"/>
              <a:t> yr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Breached by explosives at bottom of dam</a:t>
            </a:r>
          </a:p>
        </p:txBody>
      </p:sp>
    </p:spTree>
    <p:extLst>
      <p:ext uri="{BB962C8B-B14F-4D97-AF65-F5344CB8AC3E}">
        <p14:creationId xmlns:p14="http://schemas.microsoft.com/office/powerpoint/2010/main" val="354122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4-11-10 at 9.5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8660" y="1127023"/>
            <a:ext cx="6729360" cy="473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11-10 at 9.0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6000"/>
            <a:ext cx="9144000" cy="2674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1992" y="549948"/>
            <a:ext cx="7410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Largest intentional abrupt breaching of a dam, at time of removal</a:t>
            </a:r>
          </a:p>
          <a:p>
            <a:r>
              <a:rPr lang="en-US" sz="2400" dirty="0" smtClean="0"/>
              <a:t>- Sediment made of 60% sand, 35% silt and clay, and 5% gravel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67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water flowed out within 90 minutes of breach, surface dropped 30 meters.</a:t>
            </a:r>
          </a:p>
          <a:p>
            <a:r>
              <a:rPr lang="en-US" dirty="0" smtClean="0"/>
              <a:t>Initial drawdown exposed saturated, fine-grained sediment on 30-55 degree slopes.</a:t>
            </a:r>
          </a:p>
          <a:p>
            <a:r>
              <a:rPr lang="en-US" dirty="0" smtClean="0"/>
              <a:t>Exposure triggered slope failures</a:t>
            </a:r>
          </a:p>
          <a:p>
            <a:r>
              <a:rPr lang="en-US" dirty="0" smtClean="0"/>
              <a:t>Failures liquefied to form slurries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4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Intensity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Typical base flow was ~20 m</a:t>
            </a:r>
            <a:r>
              <a:rPr lang="en-US" baseline="30000" dirty="0" smtClean="0"/>
              <a:t>3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Flow reached peak discharge of 421 m</a:t>
            </a:r>
            <a:r>
              <a:rPr lang="en-US" baseline="30000" dirty="0" smtClean="0"/>
              <a:t>3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Hour after peak discharge flow was down to 55 m</a:t>
            </a:r>
            <a:r>
              <a:rPr lang="en-US" baseline="30000" dirty="0" smtClean="0"/>
              <a:t>3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After only two hours, 1260,000 m</a:t>
            </a:r>
            <a:r>
              <a:rPr lang="en-US" baseline="30000" dirty="0" smtClean="0"/>
              <a:t>3</a:t>
            </a:r>
            <a:r>
              <a:rPr lang="en-US" dirty="0" smtClean="0"/>
              <a:t> of sediment had evacuated from the reservoir, equaling about 10% or total volume</a:t>
            </a:r>
          </a:p>
          <a:p>
            <a:r>
              <a:rPr lang="en-US" dirty="0" smtClean="0"/>
              <a:t>1.1 million m</a:t>
            </a:r>
            <a:r>
              <a:rPr lang="en-US" baseline="30000" dirty="0" smtClean="0"/>
              <a:t>3</a:t>
            </a:r>
            <a:r>
              <a:rPr lang="en-US" dirty="0" smtClean="0"/>
              <a:t> had flowed after 92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9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transport between 5 and 15 mg/L</a:t>
            </a:r>
          </a:p>
          <a:p>
            <a:r>
              <a:rPr lang="en-US" dirty="0" smtClean="0"/>
              <a:t>Concentrations increased to 3000 mg/L at peak discharge</a:t>
            </a:r>
          </a:p>
          <a:p>
            <a:r>
              <a:rPr lang="en-US" dirty="0" smtClean="0"/>
              <a:t>53 minutes after breach concentrations increased to 850,000 mg/L (0.85 kg)</a:t>
            </a:r>
          </a:p>
          <a:p>
            <a:r>
              <a:rPr lang="en-US" dirty="0" smtClean="0"/>
              <a:t>92 minutes after breach, 260,000 </a:t>
            </a:r>
            <a:r>
              <a:rPr lang="en-US" dirty="0" err="1" smtClean="0"/>
              <a:t>tonnes</a:t>
            </a:r>
            <a:r>
              <a:rPr lang="en-US" dirty="0" smtClean="0"/>
              <a:t> of suspended sediment had been transported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8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1-10 at 10.18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16" y="530225"/>
            <a:ext cx="6273806" cy="4187825"/>
          </a:xfrm>
        </p:spPr>
      </p:pic>
    </p:spTree>
    <p:extLst>
      <p:ext uri="{BB962C8B-B14F-4D97-AF65-F5344CB8AC3E}">
        <p14:creationId xmlns:p14="http://schemas.microsoft.com/office/powerpoint/2010/main" val="133210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little net aggradation from breach</a:t>
            </a:r>
          </a:p>
          <a:p>
            <a:r>
              <a:rPr lang="en-US" dirty="0" smtClean="0"/>
              <a:t>Base aggradation was 1.5 m before breach</a:t>
            </a:r>
          </a:p>
          <a:p>
            <a:r>
              <a:rPr lang="en-US" dirty="0" smtClean="0"/>
              <a:t>Maximum aggradation reached a stage height of 2.4 m</a:t>
            </a:r>
          </a:p>
          <a:p>
            <a:r>
              <a:rPr lang="en-US" dirty="0" smtClean="0"/>
              <a:t>6 hours after breach, flow stage had dropped to 1.3 m, almost base levels.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06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</TotalTime>
  <Words>274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Breaching of Condit Dam  Wilcox et al.</vt:lpstr>
      <vt:lpstr>Overview of Condit Dam</vt:lpstr>
      <vt:lpstr>PowerPoint Presentation</vt:lpstr>
      <vt:lpstr>PowerPoint Presentation</vt:lpstr>
      <vt:lpstr>Breaching</vt:lpstr>
      <vt:lpstr>High Intensity Flows</vt:lpstr>
      <vt:lpstr>Sediment Transport</vt:lpstr>
      <vt:lpstr>PowerPoint Presentation</vt:lpstr>
      <vt:lpstr>Aggradation</vt:lpstr>
      <vt:lpstr>Conclusion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Breaching of Condit Dam  Wilcox et al.</dc:title>
  <dc:creator>Tyler Thain</dc:creator>
  <cp:lastModifiedBy>Windows User</cp:lastModifiedBy>
  <cp:revision>12</cp:revision>
  <dcterms:created xsi:type="dcterms:W3CDTF">2014-11-11T04:20:38Z</dcterms:created>
  <dcterms:modified xsi:type="dcterms:W3CDTF">2014-11-11T22:06:06Z</dcterms:modified>
</cp:coreProperties>
</file>