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activeX/activeX3.xml" ContentType="application/vnd.ms-office.activeX+xml"/>
  <Override PartName="/ppt/notesSlides/notesSlide3.xml" ContentType="application/vnd.openxmlformats-officedocument.presentationml.notesSlide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activeX/activeX5.xml" ContentType="application/vnd.ms-office.activeX+xml"/>
  <Override PartName="/ppt/notesSlides/notesSlide5.xml" ContentType="application/vnd.openxmlformats-officedocument.presentationml.notesSlide+xml"/>
  <Override PartName="/ppt/activeX/activeX6.xml" ContentType="application/vnd.ms-office.activeX+xml"/>
  <Override PartName="/ppt/activeX/activeX7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335" r:id="rId2"/>
    <p:sldId id="336" r:id="rId3"/>
    <p:sldId id="375" r:id="rId4"/>
    <p:sldId id="258" r:id="rId5"/>
    <p:sldId id="263" r:id="rId6"/>
    <p:sldId id="334" r:id="rId7"/>
    <p:sldId id="366" r:id="rId8"/>
    <p:sldId id="307" r:id="rId9"/>
    <p:sldId id="327" r:id="rId10"/>
    <p:sldId id="328" r:id="rId11"/>
    <p:sldId id="385" r:id="rId12"/>
    <p:sldId id="329" r:id="rId13"/>
    <p:sldId id="330" r:id="rId14"/>
    <p:sldId id="331" r:id="rId15"/>
    <p:sldId id="302" r:id="rId16"/>
    <p:sldId id="371" r:id="rId17"/>
    <p:sldId id="265" r:id="rId18"/>
    <p:sldId id="266" r:id="rId19"/>
    <p:sldId id="267" r:id="rId20"/>
    <p:sldId id="323" r:id="rId21"/>
    <p:sldId id="347" r:id="rId22"/>
    <p:sldId id="360" r:id="rId23"/>
    <p:sldId id="324" r:id="rId24"/>
    <p:sldId id="325" r:id="rId25"/>
    <p:sldId id="317" r:id="rId26"/>
    <p:sldId id="303" r:id="rId27"/>
    <p:sldId id="270" r:id="rId28"/>
    <p:sldId id="368" r:id="rId29"/>
    <p:sldId id="276" r:id="rId30"/>
    <p:sldId id="346" r:id="rId31"/>
    <p:sldId id="349" r:id="rId32"/>
    <p:sldId id="318" r:id="rId33"/>
    <p:sldId id="340" r:id="rId34"/>
    <p:sldId id="339" r:id="rId35"/>
    <p:sldId id="351" r:id="rId36"/>
    <p:sldId id="271" r:id="rId37"/>
    <p:sldId id="273" r:id="rId38"/>
    <p:sldId id="373" r:id="rId39"/>
    <p:sldId id="357" r:id="rId40"/>
    <p:sldId id="358" r:id="rId41"/>
    <p:sldId id="313" r:id="rId42"/>
    <p:sldId id="378" r:id="rId43"/>
    <p:sldId id="274" r:id="rId44"/>
    <p:sldId id="277" r:id="rId45"/>
    <p:sldId id="359" r:id="rId46"/>
    <p:sldId id="279" r:id="rId47"/>
    <p:sldId id="280" r:id="rId48"/>
    <p:sldId id="286" r:id="rId49"/>
    <p:sldId id="316" r:id="rId50"/>
    <p:sldId id="289" r:id="rId51"/>
    <p:sldId id="379" r:id="rId52"/>
    <p:sldId id="290" r:id="rId53"/>
    <p:sldId id="291" r:id="rId54"/>
    <p:sldId id="311" r:id="rId55"/>
    <p:sldId id="312" r:id="rId56"/>
    <p:sldId id="284" r:id="rId57"/>
    <p:sldId id="306" r:id="rId58"/>
    <p:sldId id="348" r:id="rId59"/>
    <p:sldId id="376" r:id="rId60"/>
    <p:sldId id="361" r:id="rId61"/>
    <p:sldId id="354" r:id="rId62"/>
    <p:sldId id="292" r:id="rId63"/>
    <p:sldId id="386" r:id="rId64"/>
    <p:sldId id="301" r:id="rId65"/>
    <p:sldId id="304" r:id="rId66"/>
    <p:sldId id="299" r:id="rId67"/>
    <p:sldId id="275" r:id="rId68"/>
    <p:sldId id="308" r:id="rId69"/>
    <p:sldId id="309" r:id="rId70"/>
    <p:sldId id="310" r:id="rId71"/>
    <p:sldId id="298" r:id="rId72"/>
    <p:sldId id="269" r:id="rId73"/>
    <p:sldId id="288" r:id="rId74"/>
    <p:sldId id="314" r:id="rId75"/>
    <p:sldId id="372" r:id="rId76"/>
    <p:sldId id="272" r:id="rId77"/>
    <p:sldId id="374" r:id="rId78"/>
    <p:sldId id="278" r:id="rId79"/>
    <p:sldId id="281" r:id="rId80"/>
    <p:sldId id="363" r:id="rId81"/>
    <p:sldId id="352" r:id="rId82"/>
    <p:sldId id="353" r:id="rId83"/>
    <p:sldId id="283" r:id="rId84"/>
    <p:sldId id="285" r:id="rId85"/>
    <p:sldId id="345" r:id="rId86"/>
    <p:sldId id="287" r:id="rId87"/>
    <p:sldId id="338" r:id="rId88"/>
    <p:sldId id="305" r:id="rId89"/>
    <p:sldId id="315" r:id="rId90"/>
    <p:sldId id="300" r:id="rId91"/>
    <p:sldId id="297" r:id="rId92"/>
    <p:sldId id="343" r:id="rId93"/>
    <p:sldId id="344" r:id="rId94"/>
    <p:sldId id="282" r:id="rId95"/>
    <p:sldId id="332" r:id="rId96"/>
    <p:sldId id="319" r:id="rId97"/>
    <p:sldId id="341" r:id="rId98"/>
    <p:sldId id="377" r:id="rId99"/>
    <p:sldId id="342" r:id="rId100"/>
    <p:sldId id="320" r:id="rId101"/>
    <p:sldId id="381" r:id="rId102"/>
    <p:sldId id="380" r:id="rId103"/>
    <p:sldId id="337" r:id="rId104"/>
    <p:sldId id="333" r:id="rId105"/>
    <p:sldId id="326" r:id="rId106"/>
    <p:sldId id="382" r:id="rId107"/>
    <p:sldId id="355" r:id="rId108"/>
    <p:sldId id="356" r:id="rId109"/>
    <p:sldId id="369" r:id="rId110"/>
    <p:sldId id="321" r:id="rId111"/>
    <p:sldId id="322" r:id="rId112"/>
    <p:sldId id="367" r:id="rId113"/>
    <p:sldId id="383" r:id="rId114"/>
    <p:sldId id="256" r:id="rId115"/>
    <p:sldId id="370" r:id="rId116"/>
    <p:sldId id="364" r:id="rId117"/>
    <p:sldId id="365" r:id="rId118"/>
    <p:sldId id="384" r:id="rId119"/>
    <p:sldId id="259" r:id="rId120"/>
    <p:sldId id="350" r:id="rId1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7" autoAdjust="0"/>
    <p:restoredTop sz="94595" autoAdjust="0"/>
  </p:normalViewPr>
  <p:slideViewPr>
    <p:cSldViewPr>
      <p:cViewPr varScale="1">
        <p:scale>
          <a:sx n="108" d="100"/>
          <a:sy n="108" d="100"/>
        </p:scale>
        <p:origin x="130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8F5B3E83-6478-4E0B-9A65-6E0E3BF8C4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A0F33EE6-41FF-492A-B616-0C8C471FDBC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16740" name="Rectangle 4">
            <a:extLst>
              <a:ext uri="{FF2B5EF4-FFF2-40B4-BE49-F238E27FC236}">
                <a16:creationId xmlns:a16="http://schemas.microsoft.com/office/drawing/2014/main" id="{FBB2790E-EE42-4FBA-AB8C-6B96A0C1757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336F67C3-37B3-498C-8440-6D680F9CE1C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742" name="Rectangle 6">
            <a:extLst>
              <a:ext uri="{FF2B5EF4-FFF2-40B4-BE49-F238E27FC236}">
                <a16:creationId xmlns:a16="http://schemas.microsoft.com/office/drawing/2014/main" id="{9C2D2CE1-C04F-4B01-B2EF-5E74F33C16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16743" name="Rectangle 7">
            <a:extLst>
              <a:ext uri="{FF2B5EF4-FFF2-40B4-BE49-F238E27FC236}">
                <a16:creationId xmlns:a16="http://schemas.microsoft.com/office/drawing/2014/main" id="{C57BE0DD-77B4-4EB8-9743-0963E6EA14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E39270-53F7-4604-88D8-AAC1BA5C56E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0C2E08-8732-41BD-A681-5360D05F4A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54D03-FB96-49DF-B815-8EF4E061F43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6F3D1A88-1280-4AE4-B4D1-4985759ADF0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A3DC809-4D96-4DB8-B3E9-7A43C53A5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B99735-7C97-46E4-ABAA-DD92F973BC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0AB96-52B4-4B75-A40D-EFFE9F5A622E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5F0D313F-40D0-4EAE-9FE2-6B253B4D2F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89923876-2DA2-4C29-892F-BF09F33A17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76DC37-126B-4397-AAB1-952F1199F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686ED-FB8A-40B7-A515-6136C35F7D3D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37408D8E-5654-41A3-8D8B-A3ED404B82D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99A894BB-E934-4539-95E3-83C6F2460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EEDE677-64E4-4A4D-90A7-43FEC4C822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E404B-B051-48C1-A4E2-8F62344440FE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2550A6F2-382A-4CBB-9E03-2100B2F0AA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837DA9B2-B723-480B-B4C0-0C0A048E6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1C07E9-85DE-4FF6-9656-E9AC4EABF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788E2-2449-4233-A8F4-CEA6464A7B75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62859DBA-5FC3-434D-A60D-564B66252A2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73121B7C-2BD8-4761-B70C-7C40C5DF1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73A5BBC-DB07-465D-9F3C-84034A195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AAD3D-BAD6-4372-8EE2-4BCBDDF842A1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14AF3A3D-9E74-46E6-9421-900BD1568F1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2D14CF04-531E-4EB8-983D-936B88438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4DBD-B42F-4201-950F-EDB1C3C1D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FDF619-5E7A-4F8B-A952-0F2D23545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3E8A1-BFA5-444C-A1CE-0494F9758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0ED7-43C9-45BF-A565-D2C3FF96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B9DA4-B331-4B98-8409-3B1E3152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A9D8C-4B9A-4573-A3C7-B17BFC411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46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8EABB-89A7-456D-9D7F-F7CA769D7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186EB-11EA-4834-B179-EF5EB6636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64D6F-05C2-4F20-803A-7EB09F6A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DF4B0-0BBE-4A4F-9B1C-BA4CF9DC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D575F-57B3-4FD8-A0CF-5A5712ED9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21C30-0230-4259-9813-B5B541372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74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4B4F98-819C-4272-A839-CF6A91E6C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A18B73-370F-43AD-9518-59125E1EF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86673-E5CE-485B-92E4-C0FD51A1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E4B17-5FED-4B1A-82C1-615D2881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713-5DB5-4629-AA8B-B8E21465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DFE20-43A1-4F83-9AD8-6650F26128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82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7E035-1239-4359-9AC1-9945A09B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EF874-F869-4BA6-AEA0-42030D2CE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F3632-463C-4531-995E-CAFE490F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B5C22-4D16-496C-8E4E-5F12F0C29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5D3B-20B0-43DB-9E96-291604BC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87DE04-E7E5-4686-8E80-111975C0A4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53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843F-D65E-4CED-A434-AA154037D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07D56-9A05-452B-8259-F4ED44A1A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109D7-544E-4C03-BD09-7B25B10B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11E78-3E37-4339-9732-ACA0B7DE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CC0AE-872C-4895-BEC4-D69A400E1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BF774-0149-4308-8856-B3F92080CC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25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E310-E10E-4F34-93C0-492DBB15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75194-CA6A-42C6-898E-2F1AEDB5C1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CAF18-294A-4AC8-B3D2-F707189A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E5F07-332E-403F-8DEF-FDD39AB3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323BC-DD7C-4905-A2D7-BB38ED9B1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78CF6-C9B3-4B10-BECC-CED5E3C8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3C6D9-9596-4AAC-A383-AB6D4E71A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69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8175-2E7B-462E-A6CB-01258EBD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2D211-6A0E-4D09-AE43-F63FBB8CD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76C41-073C-4488-9A1D-393DD960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C8C48-CEBC-4940-B7CD-96AF31AEBD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F656C9-B806-4A61-90A5-13F71B1A7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0F91AA-2A8E-4E02-B571-31E94F61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3ABC3-68A3-44F9-9871-40BA861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EC195-A999-4C54-A998-4DCF47E1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7CCFE-B6F4-4C85-AA19-35F7B829B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02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D6D34-BED0-4689-B757-D1935C60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E449C-0297-4C04-8BFB-D0C267F5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B7C2C-9741-4C47-A023-6EB6C7DDE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2B2C2D-F95B-4A66-85BE-A363E3FA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88C0E-9F90-4179-8331-47B75E6C4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773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B336F0-E521-4D3B-B988-8F19D95C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E6843-D978-437D-913C-8614800D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26D71-0771-4588-94D5-8021D620B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BC11C-BEAB-4B48-9C50-E643781E2C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0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FD89-DCAF-4E1A-A61A-B1001E10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6B971-6398-4FDD-9BC0-D5AE8418F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A384F-B790-415F-A48E-3C779746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2A3E7-9206-4429-9ED2-77E9E4AC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BF6AF-5684-4B4B-8E70-01BE0449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9426B-E715-4DB5-A418-CAB874E4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D6080-1ADB-43B8-8483-665CAB3CD3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559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28F3-1342-4212-93A4-FB947809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F26873-28BD-46CC-9FA0-AD50DD653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FB4EF-5B47-47A1-8331-ABAF791C6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9A65A9-AA36-4087-85D6-0DBE2783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2A57F-C43A-4BFE-BD72-ACE43D1C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A8652-DA26-44CD-936E-EB46A9AD5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3C692-DB9B-4E42-BBBE-559037680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602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57B471-B19B-428A-918B-EDFDCB99A8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DD3F30-DFBC-4015-A833-8B7C822A3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E28334-6531-4FC1-B42B-1414D40237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B50E52-71A4-4968-9391-7B30CB4CD5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13C2F02-8927-4A36-813A-FCE2E8E0DD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AADB0E5-C522-4B78-9980-C8AA977D48B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1.png"/><Relationship Id="rId4" Type="http://schemas.openxmlformats.org/officeDocument/2006/relationships/notesSlide" Target="../notesSlides/notesSlide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5.png"/><Relationship Id="rId4" Type="http://schemas.openxmlformats.org/officeDocument/2006/relationships/notesSlide" Target="../notesSlides/notesSlide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6.png"/><Relationship Id="rId5" Type="http://schemas.openxmlformats.org/officeDocument/2006/relationships/image" Target="../media/image117.jpeg"/><Relationship Id="rId4" Type="http://schemas.openxmlformats.org/officeDocument/2006/relationships/hyperlink" Target="../../../Program%20Files/TurningPoint/2003/Questions.html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coast34">
            <a:extLst>
              <a:ext uri="{FF2B5EF4-FFF2-40B4-BE49-F238E27FC236}">
                <a16:creationId xmlns:a16="http://schemas.microsoft.com/office/drawing/2014/main" id="{D2CBE811-35FD-42F0-9CED-87715FF40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image_21">
            <a:extLst>
              <a:ext uri="{FF2B5EF4-FFF2-40B4-BE49-F238E27FC236}">
                <a16:creationId xmlns:a16="http://schemas.microsoft.com/office/drawing/2014/main" id="{7D3D35A5-2739-4D50-AA03-233C60B6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9863"/>
            <a:ext cx="5610225" cy="668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image_10">
            <a:extLst>
              <a:ext uri="{FF2B5EF4-FFF2-40B4-BE49-F238E27FC236}">
                <a16:creationId xmlns:a16="http://schemas.microsoft.com/office/drawing/2014/main" id="{A1036B8F-8B31-4DD1-B088-E368CD31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2725"/>
            <a:ext cx="7620000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IGI_003-1">
            <a:extLst>
              <a:ext uri="{FF2B5EF4-FFF2-40B4-BE49-F238E27FC236}">
                <a16:creationId xmlns:a16="http://schemas.microsoft.com/office/drawing/2014/main" id="{06B52CC8-3C64-4F5F-ADF1-5BB94CC3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FIG13_00B">
            <a:extLst>
              <a:ext uri="{FF2B5EF4-FFF2-40B4-BE49-F238E27FC236}">
                <a16:creationId xmlns:a16="http://schemas.microsoft.com/office/drawing/2014/main" id="{C1267573-97C8-47D6-AA59-269B60C6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fig13-37">
            <a:extLst>
              <a:ext uri="{FF2B5EF4-FFF2-40B4-BE49-F238E27FC236}">
                <a16:creationId xmlns:a16="http://schemas.microsoft.com/office/drawing/2014/main" id="{81278F38-B360-4090-BE13-4839034E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3322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image_27">
            <a:extLst>
              <a:ext uri="{FF2B5EF4-FFF2-40B4-BE49-F238E27FC236}">
                <a16:creationId xmlns:a16="http://schemas.microsoft.com/office/drawing/2014/main" id="{36966193-28D5-4680-95CE-DAE0069C1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"/>
            <a:ext cx="6934200" cy="66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image_19">
            <a:extLst>
              <a:ext uri="{FF2B5EF4-FFF2-40B4-BE49-F238E27FC236}">
                <a16:creationId xmlns:a16="http://schemas.microsoft.com/office/drawing/2014/main" id="{730E484C-7C51-494D-B257-8ADA6798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"/>
            <a:ext cx="446563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FIG13_005">
            <a:extLst>
              <a:ext uri="{FF2B5EF4-FFF2-40B4-BE49-F238E27FC236}">
                <a16:creationId xmlns:a16="http://schemas.microsoft.com/office/drawing/2014/main" id="{B94DC287-09A3-4535-BBB3-71662B5E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Pocket beach">
            <a:extLst>
              <a:ext uri="{FF2B5EF4-FFF2-40B4-BE49-F238E27FC236}">
                <a16:creationId xmlns:a16="http://schemas.microsoft.com/office/drawing/2014/main" id="{8BE71DC0-228C-44B9-9AA0-AC7CF335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Sea cliffs and terrace">
            <a:extLst>
              <a:ext uri="{FF2B5EF4-FFF2-40B4-BE49-F238E27FC236}">
                <a16:creationId xmlns:a16="http://schemas.microsoft.com/office/drawing/2014/main" id="{5AE1F379-77A2-4C0B-8955-A9D5AEB4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FG09_003">
            <a:extLst>
              <a:ext uri="{FF2B5EF4-FFF2-40B4-BE49-F238E27FC236}">
                <a16:creationId xmlns:a16="http://schemas.microsoft.com/office/drawing/2014/main" id="{192E34B4-B294-4C52-AFE7-3B2C0E0EB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FIG11_026AB">
            <a:extLst>
              <a:ext uri="{FF2B5EF4-FFF2-40B4-BE49-F238E27FC236}">
                <a16:creationId xmlns:a16="http://schemas.microsoft.com/office/drawing/2014/main" id="{59B25DAB-6F3B-4989-80FC-338F32566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image_12">
            <a:extLst>
              <a:ext uri="{FF2B5EF4-FFF2-40B4-BE49-F238E27FC236}">
                <a16:creationId xmlns:a16="http://schemas.microsoft.com/office/drawing/2014/main" id="{BA13906A-6E74-4BBB-BFF0-E56E2886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41363"/>
            <a:ext cx="8915400" cy="52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image_13">
            <a:extLst>
              <a:ext uri="{FF2B5EF4-FFF2-40B4-BE49-F238E27FC236}">
                <a16:creationId xmlns:a16="http://schemas.microsoft.com/office/drawing/2014/main" id="{A6F97C5B-D2D0-4DC5-A7DE-E5F9468E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781800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D1C96BD-C7D3-4E2A-A73F-F42DF73421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Hurricane Wind Patterns </a:t>
            </a:r>
          </a:p>
        </p:txBody>
      </p:sp>
      <p:sp>
        <p:nvSpPr>
          <p:cNvPr id="124932" name="Text Box 4">
            <a:extLst>
              <a:ext uri="{FF2B5EF4-FFF2-40B4-BE49-F238E27FC236}">
                <a16:creationId xmlns:a16="http://schemas.microsoft.com/office/drawing/2014/main" id="{75018E9C-BCEB-4AA7-8112-DA34B6A25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432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Hurricane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4933" r:id="rId2" imgW="8685714" imgH="5714286"/>
        </mc:Choice>
        <mc:Fallback>
          <p:control r:id="rId2" imgW="8685714" imgH="5714286">
            <p:pic>
              <p:nvPicPr>
                <p:cNvPr id="124931" name="ShockwaveFlash1">
                  <a:extLst>
                    <a:ext uri="{FF2B5EF4-FFF2-40B4-BE49-F238E27FC236}">
                      <a16:creationId xmlns:a16="http://schemas.microsoft.com/office/drawing/2014/main" id="{6CF01760-8F15-4CAC-8F70-45F741EB713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5715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FIG13_002">
            <a:extLst>
              <a:ext uri="{FF2B5EF4-FFF2-40B4-BE49-F238E27FC236}">
                <a16:creationId xmlns:a16="http://schemas.microsoft.com/office/drawing/2014/main" id="{50D18ED1-3E47-4E12-9999-4DAF595E2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ast1">
            <a:extLst>
              <a:ext uri="{FF2B5EF4-FFF2-40B4-BE49-F238E27FC236}">
                <a16:creationId xmlns:a16="http://schemas.microsoft.com/office/drawing/2014/main" id="{014E0A97-1F55-4018-9B0B-F406DFCFC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IG09_005A">
            <a:extLst>
              <a:ext uri="{FF2B5EF4-FFF2-40B4-BE49-F238E27FC236}">
                <a16:creationId xmlns:a16="http://schemas.microsoft.com/office/drawing/2014/main" id="{B2714A19-3929-4BE4-8311-034A3BE9A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8303C46C-1991-41F7-9E97-5B8FF75E90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Ocean Circulation 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87D71966-BA48-4727-BB21-8DB3F4E87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13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Ocean Circulation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30053" r:id="rId2" imgW="8685714" imgH="5638095"/>
        </mc:Choice>
        <mc:Fallback>
          <p:control r:id="rId2" imgW="8685714" imgH="5638095">
            <p:pic>
              <p:nvPicPr>
                <p:cNvPr id="130051" name="ShockwaveFlash1">
                  <a:extLst>
                    <a:ext uri="{FF2B5EF4-FFF2-40B4-BE49-F238E27FC236}">
                      <a16:creationId xmlns:a16="http://schemas.microsoft.com/office/drawing/2014/main" id="{2A112A5C-96CF-4C27-B345-E9654F25228D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5213" cy="5638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AE2633FE-FA9B-4926-9B1A-DB84B9FC5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o and La Ni</a:t>
            </a:r>
            <a:r>
              <a:rPr lang="en-US" altLang="en-US">
                <a:cs typeface="Times New Roman" panose="02020603050405020304" pitchFamily="18" charset="0"/>
              </a:rPr>
              <a:t>ñ</a:t>
            </a:r>
            <a:r>
              <a:rPr lang="en-US" altLang="en-US"/>
              <a:t>a</a:t>
            </a:r>
          </a:p>
        </p:txBody>
      </p:sp>
      <p:sp>
        <p:nvSpPr>
          <p:cNvPr id="118788" name="FlagCount" hidden="1">
            <a:hlinkClick r:id="rId4" action="ppaction://hlinkfile"/>
            <a:extLst>
              <a:ext uri="{FF2B5EF4-FFF2-40B4-BE49-F238E27FC236}">
                <a16:creationId xmlns:a16="http://schemas.microsoft.com/office/drawing/2014/main" id="{A9E42DA3-9D69-47AC-B42E-21822BBD2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118789" name="Picture 5" descr="pph_c">
            <a:extLst>
              <a:ext uri="{FF2B5EF4-FFF2-40B4-BE49-F238E27FC236}">
                <a16:creationId xmlns:a16="http://schemas.microsoft.com/office/drawing/2014/main" id="{AFE62BA2-CD04-46F6-9DE6-EA9D50EB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0"/>
            <a:ext cx="9318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6">
            <a:extLst>
              <a:ext uri="{FF2B5EF4-FFF2-40B4-BE49-F238E27FC236}">
                <a16:creationId xmlns:a16="http://schemas.microsoft.com/office/drawing/2014/main" id="{ACF36424-7B45-4C96-9222-432E80D13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El Nino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8791" r:id="rId2" imgW="8535591" imgH="4723810"/>
        </mc:Choice>
        <mc:Fallback>
          <p:control r:id="rId2" imgW="8535591" imgH="4723810">
            <p:pic>
              <p:nvPicPr>
                <p:cNvPr id="118787" name="ShockwaveFlash1">
                  <a:extLst>
                    <a:ext uri="{FF2B5EF4-FFF2-40B4-BE49-F238E27FC236}">
                      <a16:creationId xmlns:a16="http://schemas.microsoft.com/office/drawing/2014/main" id="{D7DB8DC2-A0CF-47FB-9393-964E6CC95D6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1676400"/>
                  <a:ext cx="8534400" cy="4724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00F4A7DE-B3EF-47A0-A156-5C7694D854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El Niño and La Niña </a:t>
            </a:r>
          </a:p>
        </p:txBody>
      </p:sp>
      <p:sp>
        <p:nvSpPr>
          <p:cNvPr id="119812" name="Text Box 4">
            <a:extLst>
              <a:ext uri="{FF2B5EF4-FFF2-40B4-BE49-F238E27FC236}">
                <a16:creationId xmlns:a16="http://schemas.microsoft.com/office/drawing/2014/main" id="{A028A61C-8EA5-4E95-9DD1-C8FDF4107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El Nino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9813" r:id="rId2" imgW="8609524" imgH="5792008"/>
        </mc:Choice>
        <mc:Fallback>
          <p:control r:id="rId2" imgW="8609524" imgH="5792008">
            <p:pic>
              <p:nvPicPr>
                <p:cNvPr id="119811" name="ShockwaveFlash1">
                  <a:extLst>
                    <a:ext uri="{FF2B5EF4-FFF2-40B4-BE49-F238E27FC236}">
                      <a16:creationId xmlns:a16="http://schemas.microsoft.com/office/drawing/2014/main" id="{75490055-8709-4B85-A38A-FBF4B8FE585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52400"/>
                  <a:ext cx="8609013" cy="5792788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FIG09_000">
            <a:extLst>
              <a:ext uri="{FF2B5EF4-FFF2-40B4-BE49-F238E27FC236}">
                <a16:creationId xmlns:a16="http://schemas.microsoft.com/office/drawing/2014/main" id="{C66132F2-BEC5-466D-86BD-95B5FB82E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oast4">
            <a:extLst>
              <a:ext uri="{FF2B5EF4-FFF2-40B4-BE49-F238E27FC236}">
                <a16:creationId xmlns:a16="http://schemas.microsoft.com/office/drawing/2014/main" id="{20C070B5-F76F-4E64-9719-3801F7D2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image_22">
            <a:extLst>
              <a:ext uri="{FF2B5EF4-FFF2-40B4-BE49-F238E27FC236}">
                <a16:creationId xmlns:a16="http://schemas.microsoft.com/office/drawing/2014/main" id="{6B5639D6-FCA9-4B78-85B1-3FFADDCB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52400"/>
            <a:ext cx="492283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FIG12_000">
            <a:extLst>
              <a:ext uri="{FF2B5EF4-FFF2-40B4-BE49-F238E27FC236}">
                <a16:creationId xmlns:a16="http://schemas.microsoft.com/office/drawing/2014/main" id="{A5C7A0D5-E888-4D6C-80A7-7CFCD3F5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image_24">
            <a:extLst>
              <a:ext uri="{FF2B5EF4-FFF2-40B4-BE49-F238E27FC236}">
                <a16:creationId xmlns:a16="http://schemas.microsoft.com/office/drawing/2014/main" id="{978F36CE-87C3-4C8C-B0A3-A8C122E44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"/>
            <a:ext cx="7391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image_25">
            <a:extLst>
              <a:ext uri="{FF2B5EF4-FFF2-40B4-BE49-F238E27FC236}">
                <a16:creationId xmlns:a16="http://schemas.microsoft.com/office/drawing/2014/main" id="{74444B1E-B39A-4313-852D-4A07E84B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4625"/>
            <a:ext cx="9220200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01530-13">
            <a:extLst>
              <a:ext uri="{FF2B5EF4-FFF2-40B4-BE49-F238E27FC236}">
                <a16:creationId xmlns:a16="http://schemas.microsoft.com/office/drawing/2014/main" id="{43296F4D-B910-4E1C-AE45-80938E4D5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9144000" cy="57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FG09_005">
            <a:extLst>
              <a:ext uri="{FF2B5EF4-FFF2-40B4-BE49-F238E27FC236}">
                <a16:creationId xmlns:a16="http://schemas.microsoft.com/office/drawing/2014/main" id="{B3C87F99-5702-4ED8-ABAE-170E526F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oast10">
            <a:extLst>
              <a:ext uri="{FF2B5EF4-FFF2-40B4-BE49-F238E27FC236}">
                <a16:creationId xmlns:a16="http://schemas.microsoft.com/office/drawing/2014/main" id="{9B8871F2-61E1-4E4F-95EC-E6BF21BB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oast11">
            <a:extLst>
              <a:ext uri="{FF2B5EF4-FFF2-40B4-BE49-F238E27FC236}">
                <a16:creationId xmlns:a16="http://schemas.microsoft.com/office/drawing/2014/main" id="{F117DE50-1095-4E28-B1B1-18B35128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19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oast12">
            <a:extLst>
              <a:ext uri="{FF2B5EF4-FFF2-40B4-BE49-F238E27FC236}">
                <a16:creationId xmlns:a16="http://schemas.microsoft.com/office/drawing/2014/main" id="{CD6F3549-DAD4-46B3-A918-2AC42B89E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coast38">
            <a:extLst>
              <a:ext uri="{FF2B5EF4-FFF2-40B4-BE49-F238E27FC236}">
                <a16:creationId xmlns:a16="http://schemas.microsoft.com/office/drawing/2014/main" id="{C4888833-F663-47EA-AE9E-7F64C8951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88"/>
            <a:ext cx="9144000" cy="64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image_15">
            <a:extLst>
              <a:ext uri="{FF2B5EF4-FFF2-40B4-BE49-F238E27FC236}">
                <a16:creationId xmlns:a16="http://schemas.microsoft.com/office/drawing/2014/main" id="{93C783E4-424F-4A0F-B1A6-57D215BA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915400" cy="61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FIG12_003">
            <a:extLst>
              <a:ext uri="{FF2B5EF4-FFF2-40B4-BE49-F238E27FC236}">
                <a16:creationId xmlns:a16="http://schemas.microsoft.com/office/drawing/2014/main" id="{AA2510D2-36B4-43F3-83CE-1350C5FA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Surf">
            <a:extLst>
              <a:ext uri="{FF2B5EF4-FFF2-40B4-BE49-F238E27FC236}">
                <a16:creationId xmlns:a16="http://schemas.microsoft.com/office/drawing/2014/main" id="{181BA398-5983-42C1-87DC-81C3B5CF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image_17">
            <a:extLst>
              <a:ext uri="{FF2B5EF4-FFF2-40B4-BE49-F238E27FC236}">
                <a16:creationId xmlns:a16="http://schemas.microsoft.com/office/drawing/2014/main" id="{B0806A66-EE84-47F0-B2E1-D88FC8717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7838"/>
            <a:ext cx="8915400" cy="297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image_18">
            <a:extLst>
              <a:ext uri="{FF2B5EF4-FFF2-40B4-BE49-F238E27FC236}">
                <a16:creationId xmlns:a16="http://schemas.microsoft.com/office/drawing/2014/main" id="{A9B37036-BB79-4245-AE8A-F80A71E5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2638"/>
            <a:ext cx="9144000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fig13-17">
            <a:extLst>
              <a:ext uri="{FF2B5EF4-FFF2-40B4-BE49-F238E27FC236}">
                <a16:creationId xmlns:a16="http://schemas.microsoft.com/office/drawing/2014/main" id="{722AB897-D396-4402-BB50-9A1ED353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5"/>
            <a:ext cx="91440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01530-6">
            <a:extLst>
              <a:ext uri="{FF2B5EF4-FFF2-40B4-BE49-F238E27FC236}">
                <a16:creationId xmlns:a16="http://schemas.microsoft.com/office/drawing/2014/main" id="{47F7CDD9-A5C8-4C21-9F57-29972877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"/>
            <a:ext cx="9144000" cy="58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oast15">
            <a:extLst>
              <a:ext uri="{FF2B5EF4-FFF2-40B4-BE49-F238E27FC236}">
                <a16:creationId xmlns:a16="http://schemas.microsoft.com/office/drawing/2014/main" id="{D1F54899-A91D-4508-A00C-B8EF76276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975"/>
            <a:ext cx="9144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41A77334-3DBB-45C4-B0BC-3BD107AEE3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Beach Drift and Longshore Currents </a:t>
            </a:r>
          </a:p>
        </p:txBody>
      </p:sp>
      <p:sp>
        <p:nvSpPr>
          <p:cNvPr id="126980" name="Text Box 4">
            <a:extLst>
              <a:ext uri="{FF2B5EF4-FFF2-40B4-BE49-F238E27FC236}">
                <a16:creationId xmlns:a16="http://schemas.microsoft.com/office/drawing/2014/main" id="{21868909-31EB-43AA-8376-B48F9201E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307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Longshore Drift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6981" r:id="rId2" imgW="8685714" imgH="5866667"/>
        </mc:Choice>
        <mc:Fallback>
          <p:control r:id="rId2" imgW="8685714" imgH="5866667">
            <p:pic>
              <p:nvPicPr>
                <p:cNvPr id="126979" name="ShockwaveFlash1">
                  <a:extLst>
                    <a:ext uri="{FF2B5EF4-FFF2-40B4-BE49-F238E27FC236}">
                      <a16:creationId xmlns:a16="http://schemas.microsoft.com/office/drawing/2014/main" id="{08C5D477-140A-41B5-A46E-DE35A70AAC4F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152400"/>
                  <a:ext cx="8685213" cy="5867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oast21">
            <a:extLst>
              <a:ext uri="{FF2B5EF4-FFF2-40B4-BE49-F238E27FC236}">
                <a16:creationId xmlns:a16="http://schemas.microsoft.com/office/drawing/2014/main" id="{EBC64D08-7984-44BF-B80B-A4037B97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9144000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07_01">
            <a:extLst>
              <a:ext uri="{FF2B5EF4-FFF2-40B4-BE49-F238E27FC236}">
                <a16:creationId xmlns:a16="http://schemas.microsoft.com/office/drawing/2014/main" id="{27D1378A-9A1B-4516-8403-61A1A2B13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001000" cy="65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FIG12_005">
            <a:extLst>
              <a:ext uri="{FF2B5EF4-FFF2-40B4-BE49-F238E27FC236}">
                <a16:creationId xmlns:a16="http://schemas.microsoft.com/office/drawing/2014/main" id="{A2BB6F41-8D77-4D6C-A4FD-C50AB1F29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FIG12_001">
            <a:extLst>
              <a:ext uri="{FF2B5EF4-FFF2-40B4-BE49-F238E27FC236}">
                <a16:creationId xmlns:a16="http://schemas.microsoft.com/office/drawing/2014/main" id="{BA98D8B3-FBE8-4D84-AF02-9A0AD1233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image_3">
            <a:extLst>
              <a:ext uri="{FF2B5EF4-FFF2-40B4-BE49-F238E27FC236}">
                <a16:creationId xmlns:a16="http://schemas.microsoft.com/office/drawing/2014/main" id="{7C86C5CE-72C2-4881-9535-8A19EC94C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9775"/>
            <a:ext cx="8915400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FIG12_012">
            <a:extLst>
              <a:ext uri="{FF2B5EF4-FFF2-40B4-BE49-F238E27FC236}">
                <a16:creationId xmlns:a16="http://schemas.microsoft.com/office/drawing/2014/main" id="{D46162C7-2E38-4FB9-9AB8-4E4D9463F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TBL12_0T2">
            <a:extLst>
              <a:ext uri="{FF2B5EF4-FFF2-40B4-BE49-F238E27FC236}">
                <a16:creationId xmlns:a16="http://schemas.microsoft.com/office/drawing/2014/main" id="{A0EE379E-C06B-4DFC-BA52-D0C0D84E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Drowned coast">
            <a:extLst>
              <a:ext uri="{FF2B5EF4-FFF2-40B4-BE49-F238E27FC236}">
                <a16:creationId xmlns:a16="http://schemas.microsoft.com/office/drawing/2014/main" id="{23C9AF1D-FAE9-4B71-8088-A3B3CCA9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oast16">
            <a:extLst>
              <a:ext uri="{FF2B5EF4-FFF2-40B4-BE49-F238E27FC236}">
                <a16:creationId xmlns:a16="http://schemas.microsoft.com/office/drawing/2014/main" id="{657F1CBF-21E7-4A5B-AA32-2B82F69AA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oast18">
            <a:extLst>
              <a:ext uri="{FF2B5EF4-FFF2-40B4-BE49-F238E27FC236}">
                <a16:creationId xmlns:a16="http://schemas.microsoft.com/office/drawing/2014/main" id="{0D80AA5C-1196-4E78-8ECC-8AEEC2BE5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0"/>
            <a:ext cx="3379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FG09_013A">
            <a:extLst>
              <a:ext uri="{FF2B5EF4-FFF2-40B4-BE49-F238E27FC236}">
                <a16:creationId xmlns:a16="http://schemas.microsoft.com/office/drawing/2014/main" id="{108B6626-3124-4EF8-9509-20EC3D1C5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pothole">
            <a:extLst>
              <a:ext uri="{FF2B5EF4-FFF2-40B4-BE49-F238E27FC236}">
                <a16:creationId xmlns:a16="http://schemas.microsoft.com/office/drawing/2014/main" id="{8BFD2B8D-DE40-44D3-BDE4-454AA875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ast3">
            <a:extLst>
              <a:ext uri="{FF2B5EF4-FFF2-40B4-BE49-F238E27FC236}">
                <a16:creationId xmlns:a16="http://schemas.microsoft.com/office/drawing/2014/main" id="{4A26185C-006D-4339-B53E-A3D35214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063"/>
            <a:ext cx="9144000" cy="480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Potholes">
            <a:extLst>
              <a:ext uri="{FF2B5EF4-FFF2-40B4-BE49-F238E27FC236}">
                <a16:creationId xmlns:a16="http://schemas.microsoft.com/office/drawing/2014/main" id="{F9A1A293-790E-4534-9EA4-B9BF6EA9C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Geom_CD_Coastal_Karst_Wavecut_Thailand">
            <a:extLst>
              <a:ext uri="{FF2B5EF4-FFF2-40B4-BE49-F238E27FC236}">
                <a16:creationId xmlns:a16="http://schemas.microsoft.com/office/drawing/2014/main" id="{DC7A099D-306F-42BF-AD80-97584BD82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03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2">
            <a:extLst>
              <a:ext uri="{FF2B5EF4-FFF2-40B4-BE49-F238E27FC236}">
                <a16:creationId xmlns:a16="http://schemas.microsoft.com/office/drawing/2014/main" id="{4A53FAE8-0CD9-40F3-B114-71C8A1DB8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341313"/>
            <a:ext cx="287496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Cliff Erosion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7.23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176131" name="Picture 3" descr="07_23L">
            <a:extLst>
              <a:ext uri="{FF2B5EF4-FFF2-40B4-BE49-F238E27FC236}">
                <a16:creationId xmlns:a16="http://schemas.microsoft.com/office/drawing/2014/main" id="{66E3A515-86D5-4696-A34E-7F3D864B1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28788"/>
            <a:ext cx="8972550" cy="449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oast19">
            <a:extLst>
              <a:ext uri="{FF2B5EF4-FFF2-40B4-BE49-F238E27FC236}">
                <a16:creationId xmlns:a16="http://schemas.microsoft.com/office/drawing/2014/main" id="{BDBEBCB2-4858-4107-8F29-57FAA0066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25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oast22">
            <a:extLst>
              <a:ext uri="{FF2B5EF4-FFF2-40B4-BE49-F238E27FC236}">
                <a16:creationId xmlns:a16="http://schemas.microsoft.com/office/drawing/2014/main" id="{9DC1F9E2-836D-459E-B84A-04CF9FD7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1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Sea stacks">
            <a:extLst>
              <a:ext uri="{FF2B5EF4-FFF2-40B4-BE49-F238E27FC236}">
                <a16:creationId xmlns:a16="http://schemas.microsoft.com/office/drawing/2014/main" id="{2AEBE7FA-1B2D-4B4E-A9FA-1AC127040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oast24">
            <a:extLst>
              <a:ext uri="{FF2B5EF4-FFF2-40B4-BE49-F238E27FC236}">
                <a16:creationId xmlns:a16="http://schemas.microsoft.com/office/drawing/2014/main" id="{A15FAE0E-9C1C-4C7C-B2D8-E5E6D388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oast25">
            <a:extLst>
              <a:ext uri="{FF2B5EF4-FFF2-40B4-BE49-F238E27FC236}">
                <a16:creationId xmlns:a16="http://schemas.microsoft.com/office/drawing/2014/main" id="{E4E8AACE-D350-4A93-AAEA-975D57101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47704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oast31">
            <a:extLst>
              <a:ext uri="{FF2B5EF4-FFF2-40B4-BE49-F238E27FC236}">
                <a16:creationId xmlns:a16="http://schemas.microsoft.com/office/drawing/2014/main" id="{C3803B92-8E6B-460C-ACD8-3229E9358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0"/>
            <a:ext cx="4551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tombolo">
            <a:extLst>
              <a:ext uri="{FF2B5EF4-FFF2-40B4-BE49-F238E27FC236}">
                <a16:creationId xmlns:a16="http://schemas.microsoft.com/office/drawing/2014/main" id="{E150EEA4-BC44-468B-8B05-3029ECD6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ast8">
            <a:extLst>
              <a:ext uri="{FF2B5EF4-FFF2-40B4-BE49-F238E27FC236}">
                <a16:creationId xmlns:a16="http://schemas.microsoft.com/office/drawing/2014/main" id="{43BF1DDB-480F-4DC1-80C7-EA81C3F1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154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oast34">
            <a:extLst>
              <a:ext uri="{FF2B5EF4-FFF2-40B4-BE49-F238E27FC236}">
                <a16:creationId xmlns:a16="http://schemas.microsoft.com/office/drawing/2014/main" id="{9BDB1FB0-4F4E-4654-A0D0-9476D11D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FIG13_011B">
            <a:extLst>
              <a:ext uri="{FF2B5EF4-FFF2-40B4-BE49-F238E27FC236}">
                <a16:creationId xmlns:a16="http://schemas.microsoft.com/office/drawing/2014/main" id="{2D29D80E-40DB-4325-86ED-F68DA0FC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coast35">
            <a:extLst>
              <a:ext uri="{FF2B5EF4-FFF2-40B4-BE49-F238E27FC236}">
                <a16:creationId xmlns:a16="http://schemas.microsoft.com/office/drawing/2014/main" id="{76F29EE6-16C6-4C1B-A004-D02D58F1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13"/>
            <a:ext cx="9144000" cy="616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coast36">
            <a:extLst>
              <a:ext uri="{FF2B5EF4-FFF2-40B4-BE49-F238E27FC236}">
                <a16:creationId xmlns:a16="http://schemas.microsoft.com/office/drawing/2014/main" id="{8674CFE3-F676-4A0C-9022-88821D4C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163"/>
            <a:ext cx="9144000" cy="619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Failed seawalls">
            <a:extLst>
              <a:ext uri="{FF2B5EF4-FFF2-40B4-BE49-F238E27FC236}">
                <a16:creationId xmlns:a16="http://schemas.microsoft.com/office/drawing/2014/main" id="{4119BD6F-BB26-46F0-9A89-57A7BEF7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75"/>
            <a:ext cx="9144000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Rip-rap and erosion">
            <a:extLst>
              <a:ext uri="{FF2B5EF4-FFF2-40B4-BE49-F238E27FC236}">
                <a16:creationId xmlns:a16="http://schemas.microsoft.com/office/drawing/2014/main" id="{506EB3FF-6A51-48B6-ACA0-082440B3A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9144000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coast29">
            <a:extLst>
              <a:ext uri="{FF2B5EF4-FFF2-40B4-BE49-F238E27FC236}">
                <a16:creationId xmlns:a16="http://schemas.microsoft.com/office/drawing/2014/main" id="{D7FE94C2-3CD8-49AE-885B-1EEA9D5C7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0"/>
            <a:ext cx="623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Tidal">
            <a:extLst>
              <a:ext uri="{FF2B5EF4-FFF2-40B4-BE49-F238E27FC236}">
                <a16:creationId xmlns:a16="http://schemas.microsoft.com/office/drawing/2014/main" id="{0C606E45-1B0B-44F1-AB6C-979A0B16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95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FIG12_002B">
            <a:extLst>
              <a:ext uri="{FF2B5EF4-FFF2-40B4-BE49-F238E27FC236}">
                <a16:creationId xmlns:a16="http://schemas.microsoft.com/office/drawing/2014/main" id="{A2A9F4CA-6B26-40C1-A129-D4F7B1FB0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 Box 2">
            <a:extLst>
              <a:ext uri="{FF2B5EF4-FFF2-40B4-BE49-F238E27FC236}">
                <a16:creationId xmlns:a16="http://schemas.microsoft.com/office/drawing/2014/main" id="{32F935D9-D901-4885-8882-B3C649DDE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0"/>
            <a:ext cx="439896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Wave-Cut Platforms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7.8a</a:t>
            </a: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137219" name="Picture 3" descr="07_08a">
            <a:extLst>
              <a:ext uri="{FF2B5EF4-FFF2-40B4-BE49-F238E27FC236}">
                <a16:creationId xmlns:a16="http://schemas.microsoft.com/office/drawing/2014/main" id="{10B877E9-C540-477A-9B45-029F2F5A8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211263"/>
            <a:ext cx="8732838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coast9">
            <a:extLst>
              <a:ext uri="{FF2B5EF4-FFF2-40B4-BE49-F238E27FC236}">
                <a16:creationId xmlns:a16="http://schemas.microsoft.com/office/drawing/2014/main" id="{B274DABE-757A-41A3-81ED-F659D92A7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63" y="152400"/>
            <a:ext cx="4748212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Uplifted marine terraces">
            <a:extLst>
              <a:ext uri="{FF2B5EF4-FFF2-40B4-BE49-F238E27FC236}">
                <a16:creationId xmlns:a16="http://schemas.microsoft.com/office/drawing/2014/main" id="{12969B54-028D-48B4-910F-6AACC8A42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Platform and cliffs">
            <a:extLst>
              <a:ext uri="{FF2B5EF4-FFF2-40B4-BE49-F238E27FC236}">
                <a16:creationId xmlns:a16="http://schemas.microsoft.com/office/drawing/2014/main" id="{2956C43F-AFAD-4DEC-9115-A3683D1A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oast37">
            <a:extLst>
              <a:ext uri="{FF2B5EF4-FFF2-40B4-BE49-F238E27FC236}">
                <a16:creationId xmlns:a16="http://schemas.microsoft.com/office/drawing/2014/main" id="{3FBDC108-0BD8-4760-95FA-BF124269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2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SanClementeIs">
            <a:extLst>
              <a:ext uri="{FF2B5EF4-FFF2-40B4-BE49-F238E27FC236}">
                <a16:creationId xmlns:a16="http://schemas.microsoft.com/office/drawing/2014/main" id="{DF3AC13F-ED93-429A-82FD-3090A01FA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423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01530-10">
            <a:extLst>
              <a:ext uri="{FF2B5EF4-FFF2-40B4-BE49-F238E27FC236}">
                <a16:creationId xmlns:a16="http://schemas.microsoft.com/office/drawing/2014/main" id="{DC6B3AD0-C613-4104-9768-2B04C6DB9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01530-2">
            <a:extLst>
              <a:ext uri="{FF2B5EF4-FFF2-40B4-BE49-F238E27FC236}">
                <a16:creationId xmlns:a16="http://schemas.microsoft.com/office/drawing/2014/main" id="{126343DB-25C8-4D28-94EA-4EA0F015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425"/>
            <a:ext cx="9144000" cy="5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oast44">
            <a:extLst>
              <a:ext uri="{FF2B5EF4-FFF2-40B4-BE49-F238E27FC236}">
                <a16:creationId xmlns:a16="http://schemas.microsoft.com/office/drawing/2014/main" id="{4AFD1759-3CFE-498E-9171-2404AB8F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950"/>
            <a:ext cx="9144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oast20">
            <a:extLst>
              <a:ext uri="{FF2B5EF4-FFF2-40B4-BE49-F238E27FC236}">
                <a16:creationId xmlns:a16="http://schemas.microsoft.com/office/drawing/2014/main" id="{F303A854-A1FC-41E2-BCD0-4BFF04400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01530-17">
            <a:extLst>
              <a:ext uri="{FF2B5EF4-FFF2-40B4-BE49-F238E27FC236}">
                <a16:creationId xmlns:a16="http://schemas.microsoft.com/office/drawing/2014/main" id="{CAD185B1-AECA-4896-9AEE-3F2B6161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25"/>
            <a:ext cx="91440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5">
            <a:extLst>
              <a:ext uri="{FF2B5EF4-FFF2-40B4-BE49-F238E27FC236}">
                <a16:creationId xmlns:a16="http://schemas.microsoft.com/office/drawing/2014/main" id="{A96F96DC-D0FD-4E81-A4EF-0CA8C79AD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69913"/>
            <a:ext cx="323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Seasonal beach topography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01530-33">
            <a:extLst>
              <a:ext uri="{FF2B5EF4-FFF2-40B4-BE49-F238E27FC236}">
                <a16:creationId xmlns:a16="http://schemas.microsoft.com/office/drawing/2014/main" id="{7A884E17-82BA-48F8-989C-B690E63BE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363"/>
            <a:ext cx="9144000" cy="591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C6783359-4C64-4E1B-B1CC-629781ED15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Monthly Tidal Cycle </a:t>
            </a:r>
          </a:p>
        </p:txBody>
      </p:sp>
      <p:sp>
        <p:nvSpPr>
          <p:cNvPr id="122884" name="Text Box 4">
            <a:extLst>
              <a:ext uri="{FF2B5EF4-FFF2-40B4-BE49-F238E27FC236}">
                <a16:creationId xmlns:a16="http://schemas.microsoft.com/office/drawing/2014/main" id="{8A1D2BDE-226D-4D82-8E08-057A38FC8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57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Tidal Cycle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2885" r:id="rId2" imgW="8838095" imgH="5334745"/>
        </mc:Choice>
        <mc:Fallback>
          <p:control r:id="rId2" imgW="8838095" imgH="5334745">
            <p:pic>
              <p:nvPicPr>
                <p:cNvPr id="122883" name="ShockwaveFlash1">
                  <a:extLst>
                    <a:ext uri="{FF2B5EF4-FFF2-40B4-BE49-F238E27FC236}">
                      <a16:creationId xmlns:a16="http://schemas.microsoft.com/office/drawing/2014/main" id="{F6CC9E83-D8A5-491E-8469-304E335283B2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8837613" cy="5334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01530-18">
            <a:extLst>
              <a:ext uri="{FF2B5EF4-FFF2-40B4-BE49-F238E27FC236}">
                <a16:creationId xmlns:a16="http://schemas.microsoft.com/office/drawing/2014/main" id="{2C746C44-EB3A-4D64-A67E-A6F92DEA4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coast43">
            <a:extLst>
              <a:ext uri="{FF2B5EF4-FFF2-40B4-BE49-F238E27FC236}">
                <a16:creationId xmlns:a16="http://schemas.microsoft.com/office/drawing/2014/main" id="{76C096B8-1828-4336-89D3-E64F9B79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0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oast14">
            <a:extLst>
              <a:ext uri="{FF2B5EF4-FFF2-40B4-BE49-F238E27FC236}">
                <a16:creationId xmlns:a16="http://schemas.microsoft.com/office/drawing/2014/main" id="{4FBC4CAF-6EC6-4CAD-9036-3B9F1984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450"/>
            <a:ext cx="9144000" cy="63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ast33">
            <a:extLst>
              <a:ext uri="{FF2B5EF4-FFF2-40B4-BE49-F238E27FC236}">
                <a16:creationId xmlns:a16="http://schemas.microsoft.com/office/drawing/2014/main" id="{33DB1265-C1B5-4ACE-9E14-FFA00FF7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502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marsh">
            <a:extLst>
              <a:ext uri="{FF2B5EF4-FFF2-40B4-BE49-F238E27FC236}">
                <a16:creationId xmlns:a16="http://schemas.microsoft.com/office/drawing/2014/main" id="{745AF990-11A8-49AF-B098-1D2C57508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0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FG09_012">
            <a:extLst>
              <a:ext uri="{FF2B5EF4-FFF2-40B4-BE49-F238E27FC236}">
                <a16:creationId xmlns:a16="http://schemas.microsoft.com/office/drawing/2014/main" id="{EFE38CBB-AD5D-4C41-8064-4A3138DF7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oast17">
            <a:extLst>
              <a:ext uri="{FF2B5EF4-FFF2-40B4-BE49-F238E27FC236}">
                <a16:creationId xmlns:a16="http://schemas.microsoft.com/office/drawing/2014/main" id="{7D2F5AA1-5923-4DF3-AA63-2EAD4B61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"/>
            <a:ext cx="9144000" cy="639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FG09_020">
            <a:extLst>
              <a:ext uri="{FF2B5EF4-FFF2-40B4-BE49-F238E27FC236}">
                <a16:creationId xmlns:a16="http://schemas.microsoft.com/office/drawing/2014/main" id="{202D0439-F6AD-46F0-BB07-299D257DE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ast23">
            <a:extLst>
              <a:ext uri="{FF2B5EF4-FFF2-40B4-BE49-F238E27FC236}">
                <a16:creationId xmlns:a16="http://schemas.microsoft.com/office/drawing/2014/main" id="{6F0BBC93-7392-46C2-BCC6-B2B9664E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ast26">
            <a:extLst>
              <a:ext uri="{FF2B5EF4-FFF2-40B4-BE49-F238E27FC236}">
                <a16:creationId xmlns:a16="http://schemas.microsoft.com/office/drawing/2014/main" id="{74725E0C-EBE0-4ECD-B8B5-B7A4FD34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digby neck">
            <a:extLst>
              <a:ext uri="{FF2B5EF4-FFF2-40B4-BE49-F238E27FC236}">
                <a16:creationId xmlns:a16="http://schemas.microsoft.com/office/drawing/2014/main" id="{26FADEEE-8DF1-48AE-B1E4-38025BE4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8"/>
            <a:ext cx="9144000" cy="61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5ED12633-4529-425D-9844-DFCD4B87A2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bg1"/>
                </a:solidFill>
              </a:rPr>
              <a:t>Coastal Stabilization Structures </a:t>
            </a:r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34A07D62-90FB-488A-80E2-B8FCA1CDD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361113"/>
            <a:ext cx="292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bg1"/>
                </a:solidFill>
              </a:rPr>
              <a:t>Shore Erosion Animation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5717" r:id="rId2" imgW="8457143" imgH="5485714"/>
        </mc:Choice>
        <mc:Fallback>
          <p:control r:id="rId2" imgW="8457143" imgH="5485714">
            <p:pic>
              <p:nvPicPr>
                <p:cNvPr id="115715" name="ShockwaveFlash1">
                  <a:extLst>
                    <a:ext uri="{FF2B5EF4-FFF2-40B4-BE49-F238E27FC236}">
                      <a16:creationId xmlns:a16="http://schemas.microsoft.com/office/drawing/2014/main" id="{A21A6741-365F-47C4-93BD-B972FE3A341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" y="609600"/>
                  <a:ext cx="8458200" cy="54864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Groins">
            <a:extLst>
              <a:ext uri="{FF2B5EF4-FFF2-40B4-BE49-F238E27FC236}">
                <a16:creationId xmlns:a16="http://schemas.microsoft.com/office/drawing/2014/main" id="{691D6FF7-CEA6-4BB8-B2D2-6D57227A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Jetties">
            <a:extLst>
              <a:ext uri="{FF2B5EF4-FFF2-40B4-BE49-F238E27FC236}">
                <a16:creationId xmlns:a16="http://schemas.microsoft.com/office/drawing/2014/main" id="{69139511-223E-44DB-B3DD-F4A22D17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coast28">
            <a:extLst>
              <a:ext uri="{FF2B5EF4-FFF2-40B4-BE49-F238E27FC236}">
                <a16:creationId xmlns:a16="http://schemas.microsoft.com/office/drawing/2014/main" id="{26D1DDA2-9525-4BBF-90A4-0CF8BA99B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coast30">
            <a:extLst>
              <a:ext uri="{FF2B5EF4-FFF2-40B4-BE49-F238E27FC236}">
                <a16:creationId xmlns:a16="http://schemas.microsoft.com/office/drawing/2014/main" id="{189F2D73-F801-4227-83ED-2FBA8E386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3"/>
            <a:ext cx="9144000" cy="597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FIG12_006A">
            <a:extLst>
              <a:ext uri="{FF2B5EF4-FFF2-40B4-BE49-F238E27FC236}">
                <a16:creationId xmlns:a16="http://schemas.microsoft.com/office/drawing/2014/main" id="{C9EE3C73-583E-401C-9F16-8730FA0A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oast32">
            <a:extLst>
              <a:ext uri="{FF2B5EF4-FFF2-40B4-BE49-F238E27FC236}">
                <a16:creationId xmlns:a16="http://schemas.microsoft.com/office/drawing/2014/main" id="{F2A13A77-DE23-4F9E-939C-F69A9C1E7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 descr="fig13-46">
            <a:extLst>
              <a:ext uri="{FF2B5EF4-FFF2-40B4-BE49-F238E27FC236}">
                <a16:creationId xmlns:a16="http://schemas.microsoft.com/office/drawing/2014/main" id="{7B275600-571D-4EE8-B4E9-FE189615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1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01530-37">
            <a:extLst>
              <a:ext uri="{FF2B5EF4-FFF2-40B4-BE49-F238E27FC236}">
                <a16:creationId xmlns:a16="http://schemas.microsoft.com/office/drawing/2014/main" id="{D8415614-B72C-4BA5-B2A7-B84BC24C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>
            <a:extLst>
              <a:ext uri="{FF2B5EF4-FFF2-40B4-BE49-F238E27FC236}">
                <a16:creationId xmlns:a16="http://schemas.microsoft.com/office/drawing/2014/main" id="{68C48FAF-3BF1-429B-9056-45C5B577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722313"/>
            <a:ext cx="168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Pocket Beach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01530-43">
            <a:extLst>
              <a:ext uri="{FF2B5EF4-FFF2-40B4-BE49-F238E27FC236}">
                <a16:creationId xmlns:a16="http://schemas.microsoft.com/office/drawing/2014/main" id="{84DDE6E5-7144-4777-83B2-1FD9F88D9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3863"/>
            <a:ext cx="9144000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image_20">
            <a:extLst>
              <a:ext uri="{FF2B5EF4-FFF2-40B4-BE49-F238E27FC236}">
                <a16:creationId xmlns:a16="http://schemas.microsoft.com/office/drawing/2014/main" id="{5A01D5D6-ED98-42CD-B8F0-87996D86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76200"/>
            <a:ext cx="6473825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coast45">
            <a:extLst>
              <a:ext uri="{FF2B5EF4-FFF2-40B4-BE49-F238E27FC236}">
                <a16:creationId xmlns:a16="http://schemas.microsoft.com/office/drawing/2014/main" id="{1AA3109F-EF22-408F-87C8-8C617B2BA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oast42">
            <a:extLst>
              <a:ext uri="{FF2B5EF4-FFF2-40B4-BE49-F238E27FC236}">
                <a16:creationId xmlns:a16="http://schemas.microsoft.com/office/drawing/2014/main" id="{518B8952-49EF-47F8-B916-D0DE0C681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61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FIG12_009B">
            <a:extLst>
              <a:ext uri="{FF2B5EF4-FFF2-40B4-BE49-F238E27FC236}">
                <a16:creationId xmlns:a16="http://schemas.microsoft.com/office/drawing/2014/main" id="{01C8D238-59CF-4C21-8737-879679346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FIG12_008C">
            <a:extLst>
              <a:ext uri="{FF2B5EF4-FFF2-40B4-BE49-F238E27FC236}">
                <a16:creationId xmlns:a16="http://schemas.microsoft.com/office/drawing/2014/main" id="{CE46325C-186A-46DC-926E-0E90DEE0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ast27">
            <a:extLst>
              <a:ext uri="{FF2B5EF4-FFF2-40B4-BE49-F238E27FC236}">
                <a16:creationId xmlns:a16="http://schemas.microsoft.com/office/drawing/2014/main" id="{28DC759F-0823-4230-8565-1A97ABD0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31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image_26">
            <a:extLst>
              <a:ext uri="{FF2B5EF4-FFF2-40B4-BE49-F238E27FC236}">
                <a16:creationId xmlns:a16="http://schemas.microsoft.com/office/drawing/2014/main" id="{062C23FC-5EB4-4C1F-A647-214F1EFFC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4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image_5">
            <a:extLst>
              <a:ext uri="{FF2B5EF4-FFF2-40B4-BE49-F238E27FC236}">
                <a16:creationId xmlns:a16="http://schemas.microsoft.com/office/drawing/2014/main" id="{E41840E9-2A70-46FD-99FF-DA36FA61D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91540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FIG12_010A">
            <a:extLst>
              <a:ext uri="{FF2B5EF4-FFF2-40B4-BE49-F238E27FC236}">
                <a16:creationId xmlns:a16="http://schemas.microsoft.com/office/drawing/2014/main" id="{FDE5DFAA-43E4-4DDF-BCF9-E31AD4D18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2">
            <a:extLst>
              <a:ext uri="{FF2B5EF4-FFF2-40B4-BE49-F238E27FC236}">
                <a16:creationId xmlns:a16="http://schemas.microsoft.com/office/drawing/2014/main" id="{55002299-32F4-460B-89D7-0C2267E79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-30163"/>
            <a:ext cx="6427788" cy="124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Rises in Sea Level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hangingPunct="0"/>
            <a:r>
              <a:rPr lang="en-US" alt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Figure 7.20a, b </a:t>
            </a:r>
            <a:r>
              <a:rPr lang="en-US" altLang="en-US" sz="27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175107" name="Picture 3" descr="07_20">
            <a:extLst>
              <a:ext uri="{FF2B5EF4-FFF2-40B4-BE49-F238E27FC236}">
                <a16:creationId xmlns:a16="http://schemas.microsoft.com/office/drawing/2014/main" id="{7425F537-B698-46C2-BAED-14D9E26E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341438"/>
            <a:ext cx="8475663" cy="531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4E803002-DEED-4B0E-B2EF-CB43E9A2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3714750"/>
            <a:ext cx="45402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C76F32E8-D538-4DF4-B12C-F58AF7DE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6142038"/>
            <a:ext cx="4349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2700" b="1">
                <a:latin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FIG12_010B">
            <a:extLst>
              <a:ext uri="{FF2B5EF4-FFF2-40B4-BE49-F238E27FC236}">
                <a16:creationId xmlns:a16="http://schemas.microsoft.com/office/drawing/2014/main" id="{BDD32415-F4F6-4993-9B54-998BB6984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202</Words>
  <Application>Microsoft Office PowerPoint</Application>
  <PresentationFormat>On-screen Show (4:3)</PresentationFormat>
  <Paragraphs>37</Paragraphs>
  <Slides>120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Times New Roman</vt:lpstr>
      <vt:lpstr>Tahoma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Tidal Cycle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Beach Drift and Longshore Currents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Coastal Stabilization Structures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Hurricane Wind Patterns </vt:lpstr>
      <vt:lpstr>PowerPoint Presentation</vt:lpstr>
      <vt:lpstr>PowerPoint Presentation</vt:lpstr>
      <vt:lpstr>Ocean Circulation </vt:lpstr>
      <vt:lpstr>El Niño and La Niña</vt:lpstr>
      <vt:lpstr>El Niño and La Niña 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31</cp:revision>
  <dcterms:created xsi:type="dcterms:W3CDTF">2004-03-09T19:33:21Z</dcterms:created>
  <dcterms:modified xsi:type="dcterms:W3CDTF">2020-10-01T21:31:05Z</dcterms:modified>
</cp:coreProperties>
</file>