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92" r:id="rId13"/>
    <p:sldId id="299" r:id="rId14"/>
    <p:sldId id="302" r:id="rId15"/>
    <p:sldId id="267" r:id="rId16"/>
    <p:sldId id="268" r:id="rId17"/>
    <p:sldId id="290" r:id="rId18"/>
    <p:sldId id="301" r:id="rId19"/>
    <p:sldId id="270" r:id="rId20"/>
    <p:sldId id="271" r:id="rId21"/>
    <p:sldId id="272" r:id="rId22"/>
    <p:sldId id="284" r:id="rId23"/>
    <p:sldId id="291" r:id="rId24"/>
    <p:sldId id="293" r:id="rId25"/>
    <p:sldId id="294" r:id="rId26"/>
    <p:sldId id="295" r:id="rId27"/>
    <p:sldId id="285" r:id="rId28"/>
    <p:sldId id="286" r:id="rId29"/>
    <p:sldId id="287" r:id="rId30"/>
    <p:sldId id="305" r:id="rId31"/>
    <p:sldId id="282" r:id="rId32"/>
    <p:sldId id="283" r:id="rId33"/>
    <p:sldId id="300" r:id="rId34"/>
    <p:sldId id="297" r:id="rId35"/>
    <p:sldId id="288" r:id="rId36"/>
    <p:sldId id="273" r:id="rId37"/>
    <p:sldId id="274" r:id="rId38"/>
    <p:sldId id="304" r:id="rId39"/>
    <p:sldId id="306" r:id="rId40"/>
    <p:sldId id="296" r:id="rId41"/>
    <p:sldId id="275" r:id="rId42"/>
    <p:sldId id="289" r:id="rId43"/>
    <p:sldId id="276" r:id="rId44"/>
    <p:sldId id="277" r:id="rId45"/>
    <p:sldId id="298" r:id="rId46"/>
    <p:sldId id="278" r:id="rId47"/>
    <p:sldId id="303" r:id="rId48"/>
    <p:sldId id="279" r:id="rId49"/>
    <p:sldId id="280" r:id="rId50"/>
    <p:sldId id="281" r:id="rId5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7D15C5-2781-4A5B-AABE-18F9DC800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B0522B-09A1-4418-8E1F-D34A5C24F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50FFB42-E98A-4208-94F2-769A63EF7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DA2CF-DADD-4509-BDCE-D2BC6F64B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580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1D75A4-A114-4146-B5E1-555121DC78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C262CA-98D3-47CB-B1D3-CC2EA90C52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39F55A-C246-4697-BE06-5F429FD50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17E83-7433-4B40-9D90-0E6A2D775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645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1FE9B9-9BCB-4467-9C09-9696738E42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789BED-C995-40ED-B916-401EA8EA9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751934-481D-4918-8E98-E38333C87E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0ED7A-D054-4932-99BE-49DED9EEE7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89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FFE856-7F9F-432A-B36C-134DFF997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9FF6B8-6630-4FDE-BDC3-6AB2C8946E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6C940F-DFA1-4EDB-AA2C-CD875DD3B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4DCA6-180C-4B91-9763-0E1C107A81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13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16629F-B77D-43B7-B9FF-760D98168D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0732CC-5164-4798-97F9-CB5E55C1E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8DE12A-6565-4B4B-B193-7A286CB268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CE3B3-7FAD-4B59-9D4C-71DFF7B9D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873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692A78-9445-4395-8B1D-040F03912C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EFC9F9-D02C-47C8-941E-9B016C448A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43184-9549-4F50-AA5A-4B20C49C64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FBF20-16FB-43E7-94AF-800075D69C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6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EFD0095-9979-4862-929F-102A8C49B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10685C1-8A76-43E5-A606-B11418157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4DA566E-E7BC-4BB3-9D64-D68D22DA6F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4C111-4E3C-47AB-A6F3-5575451A68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16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004EB7F-9885-4382-B49C-84FDBC10A4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545B249-A642-411E-9CFA-DECB23AC65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26893D6-9642-43C9-84F5-8A95E307F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8426-35E2-4F47-B9FB-C53BDEA0DB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1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B6784D3-E98B-4CD0-8842-68609169BB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1DEF1DE-6212-42AA-97F5-BFEAC5BD74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E941DEC-8690-4236-9874-7C17FB2121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B13E1-71F3-49CE-87B9-412C9B4C22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46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3AE626-54D8-444F-9335-48C29AC40B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A368A6-B23C-491E-B108-884A499420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5F43C5-594F-4910-B6EB-55F218D2F2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0AF06-E61C-4116-9EDA-0CCFD29F2A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03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698F57-DC72-4AB9-8B1D-6BBA05CAAB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0A792-CDF6-4D7D-9EF4-FB3D1A58A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AB5305-9D7A-4066-9722-621A9A4A46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B498A-9AAF-4FA0-8BEC-B5C24E153C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875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A408F4-2023-45A7-8716-CF9FF39A6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A388C2B-356D-4451-A301-16D63B0FD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0A7DD40-1351-42E1-8010-0EC9EDEA16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E5D2B51-F4BA-4DAD-8A7C-6C75DAAA9B4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EA0AFF-3B23-49FE-BF37-3D723BFE75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53A5C641-7187-4FFB-8EEB-42191A90F1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arid40">
            <a:extLst>
              <a:ext uri="{FF2B5EF4-FFF2-40B4-BE49-F238E27FC236}">
                <a16:creationId xmlns:a16="http://schemas.microsoft.com/office/drawing/2014/main" id="{2D604768-91A5-4244-AE23-4181B16AF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arid49">
            <a:extLst>
              <a:ext uri="{FF2B5EF4-FFF2-40B4-BE49-F238E27FC236}">
                <a16:creationId xmlns:a16="http://schemas.microsoft.com/office/drawing/2014/main" id="{B97BB938-9980-41FE-8A5C-CC67EDA4A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arid50">
            <a:extLst>
              <a:ext uri="{FF2B5EF4-FFF2-40B4-BE49-F238E27FC236}">
                <a16:creationId xmlns:a16="http://schemas.microsoft.com/office/drawing/2014/main" id="{95052E41-1D14-4140-B198-A74052B06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fg10_00200.jpg">
            <a:extLst>
              <a:ext uri="{FF2B5EF4-FFF2-40B4-BE49-F238E27FC236}">
                <a16:creationId xmlns:a16="http://schemas.microsoft.com/office/drawing/2014/main" id="{41C3BF3E-5495-4437-8C0E-BE8C5CD6B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5407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ph10_0060a.jpg">
            <a:extLst>
              <a:ext uri="{FF2B5EF4-FFF2-40B4-BE49-F238E27FC236}">
                <a16:creationId xmlns:a16="http://schemas.microsoft.com/office/drawing/2014/main" id="{58AAB84B-5369-4C01-A9F3-1487F2F26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52400"/>
            <a:ext cx="5054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 descr="ph10_0060b.jpg">
            <a:extLst>
              <a:ext uri="{FF2B5EF4-FFF2-40B4-BE49-F238E27FC236}">
                <a16:creationId xmlns:a16="http://schemas.microsoft.com/office/drawing/2014/main" id="{2FEE5C12-3174-4784-B798-58EB3434B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600551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 descr="ph10_0090a.jpg">
            <a:extLst>
              <a:ext uri="{FF2B5EF4-FFF2-40B4-BE49-F238E27FC236}">
                <a16:creationId xmlns:a16="http://schemas.microsoft.com/office/drawing/2014/main" id="{4B79266C-0538-4A92-9828-1B9A68628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7973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h10_00300.jpg">
            <a:extLst>
              <a:ext uri="{FF2B5EF4-FFF2-40B4-BE49-F238E27FC236}">
                <a16:creationId xmlns:a16="http://schemas.microsoft.com/office/drawing/2014/main" id="{7CCDB9EB-729B-4BE1-B1D5-F0306B0B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37877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7" descr="ph10_01000.jpg">
            <a:extLst>
              <a:ext uri="{FF2B5EF4-FFF2-40B4-BE49-F238E27FC236}">
                <a16:creationId xmlns:a16="http://schemas.microsoft.com/office/drawing/2014/main" id="{CFBC55EC-08F2-4A6F-B0ED-24ED5E7755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47990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 descr="ph10_01100.jpg">
            <a:extLst>
              <a:ext uri="{FF2B5EF4-FFF2-40B4-BE49-F238E27FC236}">
                <a16:creationId xmlns:a16="http://schemas.microsoft.com/office/drawing/2014/main" id="{225E5FB3-C5C8-4BA9-A90B-68779BC09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2911475" cy="447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0" descr="ph10_02500.jpg">
            <a:extLst>
              <a:ext uri="{FF2B5EF4-FFF2-40B4-BE49-F238E27FC236}">
                <a16:creationId xmlns:a16="http://schemas.microsoft.com/office/drawing/2014/main" id="{03B71EDB-92E9-424C-A3C8-4BFCF1F43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7"/>
          <a:stretch>
            <a:fillRect/>
          </a:stretch>
        </p:blipFill>
        <p:spPr bwMode="auto">
          <a:xfrm>
            <a:off x="609600" y="4495800"/>
            <a:ext cx="308133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arid51">
            <a:extLst>
              <a:ext uri="{FF2B5EF4-FFF2-40B4-BE49-F238E27FC236}">
                <a16:creationId xmlns:a16="http://schemas.microsoft.com/office/drawing/2014/main" id="{B3816961-B914-4ECC-A828-BBAB4CE92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arid52">
            <a:extLst>
              <a:ext uri="{FF2B5EF4-FFF2-40B4-BE49-F238E27FC236}">
                <a16:creationId xmlns:a16="http://schemas.microsoft.com/office/drawing/2014/main" id="{B7F8801A-676B-43E3-A061-7506ED283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d10_00200.jpg">
            <a:extLst>
              <a:ext uri="{FF2B5EF4-FFF2-40B4-BE49-F238E27FC236}">
                <a16:creationId xmlns:a16="http://schemas.microsoft.com/office/drawing/2014/main" id="{23D2CEEB-9C55-4819-A662-B50F7E474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76400"/>
            <a:ext cx="31051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4" descr="dd10_00100.jpg">
            <a:extLst>
              <a:ext uri="{FF2B5EF4-FFF2-40B4-BE49-F238E27FC236}">
                <a16:creationId xmlns:a16="http://schemas.microsoft.com/office/drawing/2014/main" id="{5AE3BB90-FD14-45B3-B8F1-3DA934ABF4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143250" cy="444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ph10_0140b.jpg">
            <a:extLst>
              <a:ext uri="{FF2B5EF4-FFF2-40B4-BE49-F238E27FC236}">
                <a16:creationId xmlns:a16="http://schemas.microsoft.com/office/drawing/2014/main" id="{C1925068-48B7-4570-8B83-BEA796327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40401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 descr="ph10_0160a.jpg">
            <a:extLst>
              <a:ext uri="{FF2B5EF4-FFF2-40B4-BE49-F238E27FC236}">
                <a16:creationId xmlns:a16="http://schemas.microsoft.com/office/drawing/2014/main" id="{0C082F77-6CF8-4D42-BC71-2A9E78E79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3053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 descr="ph10_0160b.jpg">
            <a:extLst>
              <a:ext uri="{FF2B5EF4-FFF2-40B4-BE49-F238E27FC236}">
                <a16:creationId xmlns:a16="http://schemas.microsoft.com/office/drawing/2014/main" id="{4EAA5D24-28DB-4766-941B-CD5612F98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152400"/>
            <a:ext cx="446881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arid53">
            <a:extLst>
              <a:ext uri="{FF2B5EF4-FFF2-40B4-BE49-F238E27FC236}">
                <a16:creationId xmlns:a16="http://schemas.microsoft.com/office/drawing/2014/main" id="{EF8D2AEF-0968-4668-B30C-8033875E59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arid41">
            <a:extLst>
              <a:ext uri="{FF2B5EF4-FFF2-40B4-BE49-F238E27FC236}">
                <a16:creationId xmlns:a16="http://schemas.microsoft.com/office/drawing/2014/main" id="{1E14CC4E-23B5-4F3D-B541-C45BC0D92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263"/>
            <a:ext cx="8763000" cy="59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arid54">
            <a:extLst>
              <a:ext uri="{FF2B5EF4-FFF2-40B4-BE49-F238E27FC236}">
                <a16:creationId xmlns:a16="http://schemas.microsoft.com/office/drawing/2014/main" id="{28298E9D-A61C-43F8-9034-4A3DD7A04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arid55">
            <a:extLst>
              <a:ext uri="{FF2B5EF4-FFF2-40B4-BE49-F238E27FC236}">
                <a16:creationId xmlns:a16="http://schemas.microsoft.com/office/drawing/2014/main" id="{1964EF18-BE11-4F13-857D-78334FF2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G322Geomorph\images\fig8-4.jpg">
            <a:extLst>
              <a:ext uri="{FF2B5EF4-FFF2-40B4-BE49-F238E27FC236}">
                <a16:creationId xmlns:a16="http://schemas.microsoft.com/office/drawing/2014/main" id="{8158AFD6-9B88-463A-9BF9-CDE6BDE05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fg10_00100.jpg">
            <a:extLst>
              <a:ext uri="{FF2B5EF4-FFF2-40B4-BE49-F238E27FC236}">
                <a16:creationId xmlns:a16="http://schemas.microsoft.com/office/drawing/2014/main" id="{A4E32EFC-9342-4A55-B73D-77D2BC5CE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582863"/>
            <a:ext cx="63595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fg10_00300.jpg">
            <a:extLst>
              <a:ext uri="{FF2B5EF4-FFF2-40B4-BE49-F238E27FC236}">
                <a16:creationId xmlns:a16="http://schemas.microsoft.com/office/drawing/2014/main" id="{C503FF85-E649-41EE-8724-B6FF446ED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2185988"/>
            <a:ext cx="518477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fg10_00400.jpg">
            <a:extLst>
              <a:ext uri="{FF2B5EF4-FFF2-40B4-BE49-F238E27FC236}">
                <a16:creationId xmlns:a16="http://schemas.microsoft.com/office/drawing/2014/main" id="{D0D8C42F-6786-4850-B4E3-0737111CA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1049338"/>
            <a:ext cx="5618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fg10_00500.jpg">
            <a:extLst>
              <a:ext uri="{FF2B5EF4-FFF2-40B4-BE49-F238E27FC236}">
                <a16:creationId xmlns:a16="http://schemas.microsoft.com/office/drawing/2014/main" id="{81EA8BB2-7481-4B7B-B064-2FF6EB30A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925" y="2797175"/>
            <a:ext cx="461645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fig8-3">
            <a:extLst>
              <a:ext uri="{FF2B5EF4-FFF2-40B4-BE49-F238E27FC236}">
                <a16:creationId xmlns:a16="http://schemas.microsoft.com/office/drawing/2014/main" id="{D136CB8C-F934-4579-81CD-2C055487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76200"/>
            <a:ext cx="62325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EDEF1EF9-7594-4281-ACAB-3A7841889F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925" y="117475"/>
            <a:ext cx="107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Fig 8-3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:\G322Geomorph\images\fig8-5.jpg">
            <a:extLst>
              <a:ext uri="{FF2B5EF4-FFF2-40B4-BE49-F238E27FC236}">
                <a16:creationId xmlns:a16="http://schemas.microsoft.com/office/drawing/2014/main" id="{0B7DCC05-7E2D-4167-939E-EC2C3BCF3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6106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:\G322Geomorph\images\fig8-9.jpg">
            <a:extLst>
              <a:ext uri="{FF2B5EF4-FFF2-40B4-BE49-F238E27FC236}">
                <a16:creationId xmlns:a16="http://schemas.microsoft.com/office/drawing/2014/main" id="{A0AEA5C8-DCC4-42E5-9C89-89319B470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3914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arid42">
            <a:extLst>
              <a:ext uri="{FF2B5EF4-FFF2-40B4-BE49-F238E27FC236}">
                <a16:creationId xmlns:a16="http://schemas.microsoft.com/office/drawing/2014/main" id="{68E115DC-BFBF-43DE-B6E1-38DAF30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ph10_00800.jpg">
            <a:extLst>
              <a:ext uri="{FF2B5EF4-FFF2-40B4-BE49-F238E27FC236}">
                <a16:creationId xmlns:a16="http://schemas.microsoft.com/office/drawing/2014/main" id="{CDBA1484-128C-44F8-A526-A09CF1245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124200"/>
            <a:ext cx="50371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 descr="ph10_01300.jpg">
            <a:extLst>
              <a:ext uri="{FF2B5EF4-FFF2-40B4-BE49-F238E27FC236}">
                <a16:creationId xmlns:a16="http://schemas.microsoft.com/office/drawing/2014/main" id="{24DCFE75-4334-4CFE-B73D-C97474310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 descr="ph10_01500.jpg">
            <a:extLst>
              <a:ext uri="{FF2B5EF4-FFF2-40B4-BE49-F238E27FC236}">
                <a16:creationId xmlns:a16="http://schemas.microsoft.com/office/drawing/2014/main" id="{BEB1D1B8-D90F-4FA8-8BDB-AC26D2169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52400"/>
            <a:ext cx="37560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arid65">
            <a:extLst>
              <a:ext uri="{FF2B5EF4-FFF2-40B4-BE49-F238E27FC236}">
                <a16:creationId xmlns:a16="http://schemas.microsoft.com/office/drawing/2014/main" id="{FE366C7E-3C76-452C-A092-6FAF97A4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rid66">
            <a:extLst>
              <a:ext uri="{FF2B5EF4-FFF2-40B4-BE49-F238E27FC236}">
                <a16:creationId xmlns:a16="http://schemas.microsoft.com/office/drawing/2014/main" id="{6478D0AA-7AEF-470B-8826-80CE77658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ph10_0090b.jpg">
            <a:extLst>
              <a:ext uri="{FF2B5EF4-FFF2-40B4-BE49-F238E27FC236}">
                <a16:creationId xmlns:a16="http://schemas.microsoft.com/office/drawing/2014/main" id="{17360731-918D-492B-9ED9-88009ABC5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45926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2" descr="ph10_00100.jpg">
            <a:extLst>
              <a:ext uri="{FF2B5EF4-FFF2-40B4-BE49-F238E27FC236}">
                <a16:creationId xmlns:a16="http://schemas.microsoft.com/office/drawing/2014/main" id="{D5C049CC-839A-40A4-BE68-EC1B5B406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8600"/>
            <a:ext cx="46339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3" descr="ph10_0140a.jpg">
            <a:extLst>
              <a:ext uri="{FF2B5EF4-FFF2-40B4-BE49-F238E27FC236}">
                <a16:creationId xmlns:a16="http://schemas.microsoft.com/office/drawing/2014/main" id="{59E130B6-44BD-47AC-9FFC-C6AE211EC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7163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ph10_00200.jpg">
            <a:extLst>
              <a:ext uri="{FF2B5EF4-FFF2-40B4-BE49-F238E27FC236}">
                <a16:creationId xmlns:a16="http://schemas.microsoft.com/office/drawing/2014/main" id="{F0C4E8B5-DF16-4FE3-B72C-5C5DF0CD3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2246313"/>
            <a:ext cx="3155950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 descr="fg10_01100.jpg">
            <a:extLst>
              <a:ext uri="{FF2B5EF4-FFF2-40B4-BE49-F238E27FC236}">
                <a16:creationId xmlns:a16="http://schemas.microsoft.com/office/drawing/2014/main" id="{7758CC7B-9E15-4625-AC4D-6DB8C447A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61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:\G322Geomorph\images\fig8-16.jpg">
            <a:extLst>
              <a:ext uri="{FF2B5EF4-FFF2-40B4-BE49-F238E27FC236}">
                <a16:creationId xmlns:a16="http://schemas.microsoft.com/office/drawing/2014/main" id="{CAADA811-5105-4908-B391-3FCEF98FA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8382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arid56">
            <a:extLst>
              <a:ext uri="{FF2B5EF4-FFF2-40B4-BE49-F238E27FC236}">
                <a16:creationId xmlns:a16="http://schemas.microsoft.com/office/drawing/2014/main" id="{65A59A0A-91EC-4DE5-899C-D8B3631B0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arid57">
            <a:extLst>
              <a:ext uri="{FF2B5EF4-FFF2-40B4-BE49-F238E27FC236}">
                <a16:creationId xmlns:a16="http://schemas.microsoft.com/office/drawing/2014/main" id="{B580D1E9-00D7-44EB-B3AC-F5F7D2B29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ph10_01700.jpg">
            <a:extLst>
              <a:ext uri="{FF2B5EF4-FFF2-40B4-BE49-F238E27FC236}">
                <a16:creationId xmlns:a16="http://schemas.microsoft.com/office/drawing/2014/main" id="{F84AA13A-8125-471B-A4D8-0DF36CF272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368141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2" descr="ph10_01800.jpg">
            <a:extLst>
              <a:ext uri="{FF2B5EF4-FFF2-40B4-BE49-F238E27FC236}">
                <a16:creationId xmlns:a16="http://schemas.microsoft.com/office/drawing/2014/main" id="{B217A095-8C7C-4B4A-9B8B-E7DF5A619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49212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 descr="ph10_01900.jpg">
            <a:extLst>
              <a:ext uri="{FF2B5EF4-FFF2-40B4-BE49-F238E27FC236}">
                <a16:creationId xmlns:a16="http://schemas.microsoft.com/office/drawing/2014/main" id="{951E43F2-0A5D-48F4-B2BC-FEC805F895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2000"/>
            <a:ext cx="31543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4" descr="ph10_02000.jpg">
            <a:extLst>
              <a:ext uri="{FF2B5EF4-FFF2-40B4-BE49-F238E27FC236}">
                <a16:creationId xmlns:a16="http://schemas.microsoft.com/office/drawing/2014/main" id="{73277A85-9F73-498C-9ADD-3A59E05AA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3154363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5" descr="ph10_02100.jpg">
            <a:extLst>
              <a:ext uri="{FF2B5EF4-FFF2-40B4-BE49-F238E27FC236}">
                <a16:creationId xmlns:a16="http://schemas.microsoft.com/office/drawing/2014/main" id="{F6D702E1-9BFF-412A-9C49-8F30C7D75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200400"/>
            <a:ext cx="3154363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ph10_02600.jpg">
            <a:extLst>
              <a:ext uri="{FF2B5EF4-FFF2-40B4-BE49-F238E27FC236}">
                <a16:creationId xmlns:a16="http://schemas.microsoft.com/office/drawing/2014/main" id="{B3B76E07-BAC5-4D14-B855-0A75086DF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428466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 descr="ph10_00400.jpg">
            <a:extLst>
              <a:ext uri="{FF2B5EF4-FFF2-40B4-BE49-F238E27FC236}">
                <a16:creationId xmlns:a16="http://schemas.microsoft.com/office/drawing/2014/main" id="{A5048B34-193E-441E-A6F3-6D2F35934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5408613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3" descr="ph10_01200.jpg">
            <a:extLst>
              <a:ext uri="{FF2B5EF4-FFF2-40B4-BE49-F238E27FC236}">
                <a16:creationId xmlns:a16="http://schemas.microsoft.com/office/drawing/2014/main" id="{7E719282-5140-4C0A-80BB-68D3265DC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"/>
            <a:ext cx="454977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arid43">
            <a:extLst>
              <a:ext uri="{FF2B5EF4-FFF2-40B4-BE49-F238E27FC236}">
                <a16:creationId xmlns:a16="http://schemas.microsoft.com/office/drawing/2014/main" id="{8C27FEBB-AC18-4D0C-A600-D4010C092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fg10_00900.jpg">
            <a:extLst>
              <a:ext uri="{FF2B5EF4-FFF2-40B4-BE49-F238E27FC236}">
                <a16:creationId xmlns:a16="http://schemas.microsoft.com/office/drawing/2014/main" id="{FE649F84-8E68-4E39-947C-1144A5421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565900" cy="618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arid58">
            <a:extLst>
              <a:ext uri="{FF2B5EF4-FFF2-40B4-BE49-F238E27FC236}">
                <a16:creationId xmlns:a16="http://schemas.microsoft.com/office/drawing/2014/main" id="{D29880E3-A7AC-4B32-8547-95D6F61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co_01000.jpg">
            <a:extLst>
              <a:ext uri="{FF2B5EF4-FFF2-40B4-BE49-F238E27FC236}">
                <a16:creationId xmlns:a16="http://schemas.microsoft.com/office/drawing/2014/main" id="{923E3208-B3EA-422D-8930-39A50D66B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750"/>
            <a:ext cx="57912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arid59">
            <a:extLst>
              <a:ext uri="{FF2B5EF4-FFF2-40B4-BE49-F238E27FC236}">
                <a16:creationId xmlns:a16="http://schemas.microsoft.com/office/drawing/2014/main" id="{A44E2E5E-AC98-490E-AF27-A2F298E5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arid60">
            <a:extLst>
              <a:ext uri="{FF2B5EF4-FFF2-40B4-BE49-F238E27FC236}">
                <a16:creationId xmlns:a16="http://schemas.microsoft.com/office/drawing/2014/main" id="{00A4ED52-63F1-4B9C-B4EF-AC5C56395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fg10_01200.jpg">
            <a:extLst>
              <a:ext uri="{FF2B5EF4-FFF2-40B4-BE49-F238E27FC236}">
                <a16:creationId xmlns:a16="http://schemas.microsoft.com/office/drawing/2014/main" id="{969EFD32-B236-4875-A29B-223AF1A25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705802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arid61">
            <a:extLst>
              <a:ext uri="{FF2B5EF4-FFF2-40B4-BE49-F238E27FC236}">
                <a16:creationId xmlns:a16="http://schemas.microsoft.com/office/drawing/2014/main" id="{E26CEBF5-FE59-44C6-A664-B753C530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ph10_02200.jpg">
            <a:extLst>
              <a:ext uri="{FF2B5EF4-FFF2-40B4-BE49-F238E27FC236}">
                <a16:creationId xmlns:a16="http://schemas.microsoft.com/office/drawing/2014/main" id="{EE509026-E2FD-4D9B-90E3-DDEB9125E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86200"/>
            <a:ext cx="4229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2" descr="ph10_02300.jpg">
            <a:extLst>
              <a:ext uri="{FF2B5EF4-FFF2-40B4-BE49-F238E27FC236}">
                <a16:creationId xmlns:a16="http://schemas.microsoft.com/office/drawing/2014/main" id="{59A8464F-479C-4450-9D82-AEC2C50B3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 descr="ph10_02400.jpg">
            <a:extLst>
              <a:ext uri="{FF2B5EF4-FFF2-40B4-BE49-F238E27FC236}">
                <a16:creationId xmlns:a16="http://schemas.microsoft.com/office/drawing/2014/main" id="{4EF4CE06-C3CF-44F0-9831-0A8AD2C46E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130550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arid62">
            <a:extLst>
              <a:ext uri="{FF2B5EF4-FFF2-40B4-BE49-F238E27FC236}">
                <a16:creationId xmlns:a16="http://schemas.microsoft.com/office/drawing/2014/main" id="{982F7A27-4951-4DCD-BA15-CA19DF86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arid63">
            <a:extLst>
              <a:ext uri="{FF2B5EF4-FFF2-40B4-BE49-F238E27FC236}">
                <a16:creationId xmlns:a16="http://schemas.microsoft.com/office/drawing/2014/main" id="{2F39B11F-75B4-44A6-8438-23DE176B2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arid44">
            <a:extLst>
              <a:ext uri="{FF2B5EF4-FFF2-40B4-BE49-F238E27FC236}">
                <a16:creationId xmlns:a16="http://schemas.microsoft.com/office/drawing/2014/main" id="{C5392FB6-8966-4ABF-80EF-734CE2E5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arid64">
            <a:extLst>
              <a:ext uri="{FF2B5EF4-FFF2-40B4-BE49-F238E27FC236}">
                <a16:creationId xmlns:a16="http://schemas.microsoft.com/office/drawing/2014/main" id="{D9F87CCB-C322-4B81-935C-0DF04ACBF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arid45">
            <a:extLst>
              <a:ext uri="{FF2B5EF4-FFF2-40B4-BE49-F238E27FC236}">
                <a16:creationId xmlns:a16="http://schemas.microsoft.com/office/drawing/2014/main" id="{BC808AFA-065A-4BFB-B75B-ADDCFD2D1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arid46">
            <a:extLst>
              <a:ext uri="{FF2B5EF4-FFF2-40B4-BE49-F238E27FC236}">
                <a16:creationId xmlns:a16="http://schemas.microsoft.com/office/drawing/2014/main" id="{1B9B7831-52F6-4AD0-ABCB-04378CC0D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rid47">
            <a:extLst>
              <a:ext uri="{FF2B5EF4-FFF2-40B4-BE49-F238E27FC236}">
                <a16:creationId xmlns:a16="http://schemas.microsoft.com/office/drawing/2014/main" id="{6974A7C1-40C9-4663-8912-C42D2B2C1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rid48">
            <a:extLst>
              <a:ext uri="{FF2B5EF4-FFF2-40B4-BE49-F238E27FC236}">
                <a16:creationId xmlns:a16="http://schemas.microsoft.com/office/drawing/2014/main" id="{8122A417-A486-487F-8EF3-22C826E33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</Words>
  <Application>Microsoft Office PowerPoint</Application>
  <PresentationFormat>On-screen Show (4:3)</PresentationFormat>
  <Paragraphs>1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Calibri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WOU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taylors</dc:creator>
  <cp:lastModifiedBy>Steve Taylor</cp:lastModifiedBy>
  <cp:revision>10</cp:revision>
  <dcterms:created xsi:type="dcterms:W3CDTF">2004-02-28T01:00:40Z</dcterms:created>
  <dcterms:modified xsi:type="dcterms:W3CDTF">2020-10-01T21:28:06Z</dcterms:modified>
</cp:coreProperties>
</file>