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93"/>
  </p:notesMasterIdLst>
  <p:sldIdLst>
    <p:sldId id="358" r:id="rId2"/>
    <p:sldId id="376" r:id="rId3"/>
    <p:sldId id="378" r:id="rId4"/>
    <p:sldId id="360" r:id="rId5"/>
    <p:sldId id="381" r:id="rId6"/>
    <p:sldId id="392" r:id="rId7"/>
    <p:sldId id="372" r:id="rId8"/>
    <p:sldId id="373" r:id="rId9"/>
    <p:sldId id="361" r:id="rId10"/>
    <p:sldId id="362" r:id="rId11"/>
    <p:sldId id="371" r:id="rId12"/>
    <p:sldId id="386" r:id="rId13"/>
    <p:sldId id="431" r:id="rId14"/>
    <p:sldId id="434" r:id="rId15"/>
    <p:sldId id="365" r:id="rId16"/>
    <p:sldId id="374" r:id="rId17"/>
    <p:sldId id="430" r:id="rId18"/>
    <p:sldId id="433" r:id="rId19"/>
    <p:sldId id="364" r:id="rId20"/>
    <p:sldId id="366" r:id="rId21"/>
    <p:sldId id="435" r:id="rId22"/>
    <p:sldId id="367" r:id="rId23"/>
    <p:sldId id="438" r:id="rId24"/>
    <p:sldId id="393" r:id="rId25"/>
    <p:sldId id="377" r:id="rId26"/>
    <p:sldId id="436" r:id="rId27"/>
    <p:sldId id="437" r:id="rId28"/>
    <p:sldId id="383" r:id="rId29"/>
    <p:sldId id="379" r:id="rId30"/>
    <p:sldId id="380" r:id="rId31"/>
    <p:sldId id="414" r:id="rId32"/>
    <p:sldId id="429" r:id="rId33"/>
    <p:sldId id="417" r:id="rId34"/>
    <p:sldId id="418" r:id="rId35"/>
    <p:sldId id="382" r:id="rId36"/>
    <p:sldId id="421" r:id="rId37"/>
    <p:sldId id="445" r:id="rId38"/>
    <p:sldId id="446" r:id="rId39"/>
    <p:sldId id="447" r:id="rId40"/>
    <p:sldId id="448" r:id="rId41"/>
    <p:sldId id="419" r:id="rId42"/>
    <p:sldId id="420" r:id="rId43"/>
    <p:sldId id="396" r:id="rId44"/>
    <p:sldId id="397" r:id="rId45"/>
    <p:sldId id="398" r:id="rId46"/>
    <p:sldId id="400" r:id="rId47"/>
    <p:sldId id="401" r:id="rId48"/>
    <p:sldId id="410" r:id="rId49"/>
    <p:sldId id="411" r:id="rId50"/>
    <p:sldId id="412" r:id="rId51"/>
    <p:sldId id="467" r:id="rId52"/>
    <p:sldId id="468" r:id="rId53"/>
    <p:sldId id="440" r:id="rId54"/>
    <p:sldId id="441" r:id="rId55"/>
    <p:sldId id="442" r:id="rId56"/>
    <p:sldId id="443" r:id="rId57"/>
    <p:sldId id="444" r:id="rId58"/>
    <p:sldId id="449" r:id="rId59"/>
    <p:sldId id="450" r:id="rId60"/>
    <p:sldId id="451" r:id="rId61"/>
    <p:sldId id="452" r:id="rId62"/>
    <p:sldId id="453" r:id="rId63"/>
    <p:sldId id="454" r:id="rId64"/>
    <p:sldId id="455" r:id="rId65"/>
    <p:sldId id="456" r:id="rId66"/>
    <p:sldId id="457" r:id="rId67"/>
    <p:sldId id="458" r:id="rId68"/>
    <p:sldId id="459" r:id="rId69"/>
    <p:sldId id="460" r:id="rId70"/>
    <p:sldId id="461" r:id="rId71"/>
    <p:sldId id="462" r:id="rId72"/>
    <p:sldId id="463" r:id="rId73"/>
    <p:sldId id="464" r:id="rId74"/>
    <p:sldId id="465" r:id="rId75"/>
    <p:sldId id="466" r:id="rId76"/>
    <p:sldId id="402" r:id="rId77"/>
    <p:sldId id="403" r:id="rId78"/>
    <p:sldId id="404" r:id="rId79"/>
    <p:sldId id="405" r:id="rId80"/>
    <p:sldId id="409" r:id="rId81"/>
    <p:sldId id="406" r:id="rId82"/>
    <p:sldId id="407" r:id="rId83"/>
    <p:sldId id="439" r:id="rId84"/>
    <p:sldId id="408" r:id="rId85"/>
    <p:sldId id="422" r:id="rId86"/>
    <p:sldId id="423" r:id="rId87"/>
    <p:sldId id="424" r:id="rId88"/>
    <p:sldId id="425" r:id="rId89"/>
    <p:sldId id="426" r:id="rId90"/>
    <p:sldId id="427" r:id="rId91"/>
    <p:sldId id="428" r:id="rId9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37" autoAdjust="0"/>
    <p:restoredTop sz="94660"/>
  </p:normalViewPr>
  <p:slideViewPr>
    <p:cSldViewPr>
      <p:cViewPr varScale="1">
        <p:scale>
          <a:sx n="108" d="100"/>
          <a:sy n="108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F8BA79D-1948-4BD4-8544-32600FF519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2947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075BA-0A8B-4F6F-B9D6-860E0DE6DE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7173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6E5333-3C78-4001-89F4-E757DE65BF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583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D4B1C-3288-4D54-B49F-7D731BBC38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513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FDE032-F793-4F23-B439-46F9B3738B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4075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9EB499-4E93-44A2-BC61-05ED99BC20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548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6264FF-0621-4A4B-82F5-34DE1C3D44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646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223D34-79C2-41BD-9547-9678F435A4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15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B5271-51F0-4A6D-95BF-78A87CAC03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948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16409F-9B68-4B15-B43B-4BC8E788D7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317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35F22-399A-4C91-9D85-FCFD0DDB8E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5671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BFDA2-D09C-4B55-850B-CAA8ECB7EC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773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FBA88EF-1743-4B30-A451-045BDA0B34E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188" name="Group 4"/>
          <p:cNvGrpSpPr>
            <a:grpSpLocks/>
          </p:cNvGrpSpPr>
          <p:nvPr/>
        </p:nvGrpSpPr>
        <p:grpSpPr bwMode="auto">
          <a:xfrm>
            <a:off x="1905000" y="0"/>
            <a:ext cx="5181600" cy="7391400"/>
            <a:chOff x="1200" y="0"/>
            <a:chExt cx="3264" cy="4656"/>
          </a:xfrm>
        </p:grpSpPr>
        <p:pic>
          <p:nvPicPr>
            <p:cNvPr id="221186" name="Picture 2" descr="soil4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0"/>
              <a:ext cx="3021" cy="4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21187" name="Rectangle 3"/>
            <p:cNvSpPr>
              <a:spLocks noChangeArrowheads="1"/>
            </p:cNvSpPr>
            <p:nvPr/>
          </p:nvSpPr>
          <p:spPr bwMode="auto">
            <a:xfrm>
              <a:off x="1200" y="4272"/>
              <a:ext cx="3264" cy="3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soil5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0100" y="0"/>
            <a:ext cx="53213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soil1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9144000" cy="2779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soil5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0"/>
            <a:ext cx="5259388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 descr="soil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938"/>
            <a:ext cx="9144000" cy="44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 descr="soil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34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fig3-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1440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soil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138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 descr="soil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225"/>
            <a:ext cx="8610600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 descr="soil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975"/>
            <a:ext cx="7543800" cy="680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soil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-36513"/>
            <a:ext cx="7924800" cy="6894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 descr="soil2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0"/>
            <a:ext cx="7315200" cy="6786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fig3-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04775"/>
            <a:ext cx="4776787" cy="675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 descr="soil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25"/>
            <a:ext cx="9144000" cy="603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soil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46100"/>
            <a:ext cx="9144000" cy="5778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 descr="soil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610600" cy="690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soil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9144000" cy="613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soil2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-14288"/>
            <a:ext cx="7696200" cy="6872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2083" name="Picture 3" descr="soil4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0"/>
            <a:ext cx="8229600" cy="6831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2" descr="soil5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0"/>
            <a:ext cx="8077200" cy="691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soil2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-50800"/>
            <a:ext cx="7239000" cy="6908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soil2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0"/>
            <a:ext cx="8763000" cy="6821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soil2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025"/>
            <a:ext cx="9144000" cy="6429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soil2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9144000" cy="6080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soil8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0"/>
            <a:ext cx="5870575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 descr="soil1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0"/>
            <a:ext cx="6103938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 descr="soil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6063"/>
            <a:ext cx="9144000" cy="63071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 descr="fig3-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 descr="soil2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0"/>
            <a:ext cx="7543800" cy="6683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 descr="soil2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4000"/>
            <a:ext cx="9144000" cy="3816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 descr="soil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0"/>
            <a:ext cx="4286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 descr="soil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4403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 descr="soi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61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soil19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0"/>
            <a:ext cx="560705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 descr="soi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15400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 descr="soil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0"/>
            <a:ext cx="5675313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 descr="soil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0"/>
            <a:ext cx="3059113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 descr="soil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"/>
            <a:ext cx="678180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 descr="soil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5344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 descr="soil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9213"/>
            <a:ext cx="8839200" cy="680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soil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0"/>
            <a:ext cx="6083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soil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9825"/>
            <a:ext cx="9144000" cy="442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 descr="soil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0"/>
            <a:ext cx="3516313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 descr="soil9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0"/>
            <a:ext cx="6677025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soil2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19150"/>
            <a:ext cx="9144000" cy="4972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 descr="soil1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0"/>
            <a:ext cx="663575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2" descr="soil8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4156075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Picture 2" descr="soil8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0"/>
            <a:ext cx="51308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 descr="soil5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15888"/>
            <a:ext cx="8763000" cy="6665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2" descr="soil5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2075"/>
            <a:ext cx="9144000" cy="6461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2" descr="soil8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4187825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Picture 2" descr="fig3-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363"/>
            <a:ext cx="7308850" cy="667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 descr="soil29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23875"/>
            <a:ext cx="9144000" cy="5724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 descr="soil3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07988"/>
            <a:ext cx="9144000" cy="6069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Picture 2" descr="soil4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0"/>
            <a:ext cx="4333875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soil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8575"/>
            <a:ext cx="9144000" cy="380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 descr="soil3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9238"/>
            <a:ext cx="9144000" cy="6151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 descr="soil4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0"/>
            <a:ext cx="44323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 descr="soil3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33400"/>
            <a:ext cx="9144000" cy="5716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2" descr="soil39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3802063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2" descr="soil3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68313"/>
            <a:ext cx="9144000" cy="57800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soil4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0"/>
            <a:ext cx="4449763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2" descr="soil3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6538"/>
            <a:ext cx="9144000" cy="6316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 descr="soil4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0"/>
            <a:ext cx="4352925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4" name="Picture 2" descr="soil3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1475"/>
            <a:ext cx="9144000" cy="5953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Picture 2" descr="soil4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0"/>
            <a:ext cx="4170363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soil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4159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soil5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82600"/>
            <a:ext cx="9144000" cy="599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2" descr="soil4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4249738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0" name="Picture 2" descr="soil3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0"/>
            <a:ext cx="4418013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2" descr="soil4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0"/>
            <a:ext cx="440055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 descr="soil3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52600"/>
            <a:ext cx="9144000" cy="3319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 descr="soil4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0"/>
            <a:ext cx="414655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soil5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54025"/>
            <a:ext cx="9144000" cy="5946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 descr="soil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25"/>
            <a:ext cx="9144000" cy="667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soil4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0"/>
            <a:ext cx="4137025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soil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238"/>
            <a:ext cx="9144000" cy="658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soil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4232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soi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384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fig3-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04775"/>
            <a:ext cx="4776787" cy="675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 descr="fig3-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6016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Picture 2" descr="soil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660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 descr="fig3-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9067800" cy="594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 descr="soil1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57250"/>
            <a:ext cx="9144000" cy="4629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soil1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0"/>
            <a:ext cx="8458200" cy="6815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soil1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668655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 descr="soil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250"/>
            <a:ext cx="91440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soil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938"/>
            <a:ext cx="9144000" cy="558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soil1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0"/>
            <a:ext cx="8229600" cy="68405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soil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315200" cy="688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Picture 2" descr="soil7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31875"/>
            <a:ext cx="9144000" cy="4835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131</TotalTime>
  <Words>0</Words>
  <Application>Microsoft Office PowerPoint</Application>
  <PresentationFormat>On-screen Show (4:3)</PresentationFormat>
  <Paragraphs>0</Paragraphs>
  <Slides>91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4" baseType="lpstr">
      <vt:lpstr>Arial</vt:lpstr>
      <vt:lpstr>Times New 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Insanity Prevails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The Taylors</dc:creator>
  <cp:lastModifiedBy>Steve Taylor</cp:lastModifiedBy>
  <cp:revision>15</cp:revision>
  <dcterms:created xsi:type="dcterms:W3CDTF">2002-04-03T03:37:20Z</dcterms:created>
  <dcterms:modified xsi:type="dcterms:W3CDTF">2020-10-01T21:23:16Z</dcterms:modified>
</cp:coreProperties>
</file>