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232" y="-90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917E-37AA-44D6-9C72-0935184A0BEF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D-FF35-45D6-A679-396703168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917E-37AA-44D6-9C72-0935184A0BEF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D-FF35-45D6-A679-396703168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1410548"/>
            <a:ext cx="2488407" cy="300640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1410548"/>
            <a:ext cx="7301071" cy="300640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917E-37AA-44D6-9C72-0935184A0BEF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D-FF35-45D6-A679-396703168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917E-37AA-44D6-9C72-0935184A0BEF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D-FF35-45D6-A679-396703168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917E-37AA-44D6-9C72-0935184A0BEF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D-FF35-45D6-A679-396703168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8222194"/>
            <a:ext cx="4894738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8222194"/>
            <a:ext cx="4894739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917E-37AA-44D6-9C72-0935184A0BEF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D-FF35-45D6-A679-396703168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917E-37AA-44D6-9C72-0935184A0BEF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D-FF35-45D6-A679-396703168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917E-37AA-44D6-9C72-0935184A0BEF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D-FF35-45D6-A679-396703168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917E-37AA-44D6-9C72-0935184A0BEF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D-FF35-45D6-A679-396703168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917E-37AA-44D6-9C72-0935184A0BEF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D-FF35-45D6-A679-396703168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917E-37AA-44D6-9C72-0935184A0BEF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D5BD-FF35-45D6-A679-396703168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627121"/>
            <a:ext cx="9052560" cy="1025884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6917E-37AA-44D6-9C72-0935184A0BEF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3D5BD-FF35-45D6-A679-3967031680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isy_Town_Clip_ver2.tif"/>
          <p:cNvPicPr>
            <a:picLocks noChangeAspect="1"/>
          </p:cNvPicPr>
          <p:nvPr/>
        </p:nvPicPr>
        <p:blipFill>
          <a:blip r:embed="rId2" cstate="print"/>
          <a:srcRect l="3236" t="3431" r="1624" b="1471"/>
          <a:stretch>
            <a:fillRect/>
          </a:stretch>
        </p:blipFill>
        <p:spPr>
          <a:xfrm>
            <a:off x="609600" y="533400"/>
            <a:ext cx="8991600" cy="1478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Western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UCS</cp:lastModifiedBy>
  <cp:revision>1</cp:revision>
  <dcterms:created xsi:type="dcterms:W3CDTF">2017-06-07T20:17:59Z</dcterms:created>
  <dcterms:modified xsi:type="dcterms:W3CDTF">2017-06-07T22:28:46Z</dcterms:modified>
</cp:coreProperties>
</file>