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17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8" r:id="rId64"/>
    <p:sldId id="319" r:id="rId65"/>
    <p:sldId id="320" r:id="rId6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60" d="100"/>
          <a:sy n="60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Hot-air balloons viewed from below against a blue sky"/>
          <p:cNvSpPr>
            <a:spLocks noGrp="1"/>
          </p:cNvSpPr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Close-up of the top of a hot-air balloon viewed from above"/>
          <p:cNvSpPr>
            <a:spLocks noGrp="1"/>
          </p:cNvSpPr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Hot-air balloons viewed from below against a blue sky"/>
          <p:cNvSpPr>
            <a:spLocks noGrp="1"/>
          </p:cNvSpPr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Hot-air balloons viewed from below against a blue sky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se-up of the top of a hot-air balloon viewed from above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hot-air balloon viewed from below"/>
          <p:cNvSpPr>
            <a:spLocks noGrp="1"/>
          </p:cNvSpPr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Hot-air balloons viewed from below against a blue sky"/>
          <p:cNvSpPr>
            <a:spLocks noGrp="1"/>
          </p:cNvSpPr>
          <p:nvPr>
            <p:ph type="pic" idx="22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Cronin-Jahns-R4J2EngGeolCareer-20230302.001.jpeg" descr="Cronin-Jahns-R4J2EngGeolCareer-20230302.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Cronin-Jahns-R4J2EngGeolCareer-20230302.018.jpeg" descr="Cronin-Jahns-R4J2EngGeolCareer-20230302.0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Cronin-Jahns-R4J2EngGeolCareer-20230302.019.jpeg" descr="Cronin-Jahns-R4J2EngGeolCareer-20230302.01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Cronin-Jahns-R4J2EngGeolCareer-20230302.020.jpeg" descr="Cronin-Jahns-R4J2EngGeolCareer-20230302.02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Cronin-Jahns-R4J2EngGeolCareer-20230302.021.jpeg" descr="Cronin-Jahns-R4J2EngGeolCareer-20230302.02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Cronin-Jahns-R4J2EngGeolCareer-20230302.022.jpeg" descr="Cronin-Jahns-R4J2EngGeolCareer-20230302.0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Cronin-Jahns-R4J2EngGeolCareer-20230302.023.jpeg" descr="Cronin-Jahns-R4J2EngGeolCareer-20230302.02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Cronin-Jahns-R4J2EngGeolCareer-20230302.024.jpeg" descr="Cronin-Jahns-R4J2EngGeolCareer-20230302.02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Cronin-Jahns-R4J2EngGeolCareer-20230302.025.jpeg" descr="Cronin-Jahns-R4J2EngGeolCareer-20230302.02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Cronin-Jahns-R4J2EngGeolCareer-20230302.026.jpeg" descr="Cronin-Jahns-R4J2EngGeolCareer-20230302.02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Cronin-Jahns-R4J2EngGeolCareer-20230302.027.jpeg" descr="Cronin-Jahns-R4J2EngGeolCareer-20230302.02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Cronin-Jahns-R4J2EngGeolCareer-20230302.011.jpeg" descr="Cronin-Jahns-R4J2EngGeolCareer-20230302.0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Cronin-Jahns-R4J2EngGeolCareer-20230302.028.jpeg" descr="Cronin-Jahns-R4J2EngGeolCareer-20230302.0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Cronin-Jahns-R4J2EngGeolCareer-20230302.029.jpeg" descr="Cronin-Jahns-R4J2EngGeolCareer-20230302.02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Cronin-Jahns-R4J2EngGeolCareer-20230302.030.jpeg" descr="Cronin-Jahns-R4J2EngGeolCareer-20230302.03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Cronin-Jahns-R4J2EngGeolCareer-20230302.031.jpeg" descr="Cronin-Jahns-R4J2EngGeolCareer-20230302.03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Cronin-Jahns-R4J2EngGeolCareer-20230302.032.jpeg" descr="Cronin-Jahns-R4J2EngGeolCareer-20230302.03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Cronin-Jahns-R4J2EngGeolCareer-20230302.033.jpeg" descr="Cronin-Jahns-R4J2EngGeolCareer-20230302.03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Cronin-Jahns-R4J2EngGeolCareer-20230302.034.jpeg" descr="Cronin-Jahns-R4J2EngGeolCareer-20230302.03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Cronin-Jahns-R4J2EngGeolCareer-20230302.035.jpeg" descr="Cronin-Jahns-R4J2EngGeolCareer-20230302.03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Cronin-Jahns-R4J2EngGeolCareer-20230302.036.jpeg" descr="Cronin-Jahns-R4J2EngGeolCareer-20230302.03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Cronin-Jahns-R4J2EngGeolCareer-20230302.037.jpeg" descr="Cronin-Jahns-R4J2EngGeolCareer-20230302.03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Cronin-Jahns-R4J2Career-static-20230303.001.jpeg" descr="Cronin-Jahns-R4J2Career-static-20230303.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Cronin-Jahns-R4J2EngGeolCareer-20230302.038.jpeg" descr="Cronin-Jahns-R4J2EngGeolCareer-20230302.03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Cronin-Jahns-R4J2EngGeolCareer-20230302.039.jpeg" descr="Cronin-Jahns-R4J2EngGeolCareer-20230302.0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Cronin-Jahns-R4J2EngGeolCareer-20230302.040.jpeg" descr="Cronin-Jahns-R4J2EngGeolCareer-20230302.04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Cronin-Jahns-R4J2EngGeolCareer-20230302.041.jpeg" descr="Cronin-Jahns-R4J2EngGeolCareer-20230302.04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Cronin-Jahns-R4J2EngGeolCareer-20230302.042.jpeg" descr="Cronin-Jahns-R4J2EngGeolCareer-20230302.04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Cronin-Jahns-R4J2EngGeolCareer-20230302.043.jpeg" descr="Cronin-Jahns-R4J2EngGeolCareer-20230302.04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Cronin-Jahns-R4J2EngGeolCareer-20230302.044.jpeg" descr="Cronin-Jahns-R4J2EngGeolCareer-20230302.04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Cronin-Jahns-R4J2EngGeolCareer-20230302.045.jpeg" descr="Cronin-Jahns-R4J2EngGeolCareer-20230302.04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Cronin-Jahns-R4J2EngGeolCareer-20230302.047.jpeg" descr="Cronin-Jahns-R4J2EngGeolCareer-20230302.04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Cronin-Jahns-R4J2EngGeolCareer-20230302.048.jpeg" descr="Cronin-Jahns-R4J2EngGeolCareer-20230302.04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Cronin-Jahns-R4J2EngGeolCareer-20230302.012.jpeg" descr="Cronin-Jahns-R4J2EngGeolCareer-20230302.0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Cronin-Jahns-R4J2EngGeolCareer-20230302.049.jpeg" descr="Cronin-Jahns-R4J2EngGeolCareer-20230302.04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Cronin-Jahns-R4J2EngGeolCareer-20230302.050.jpeg" descr="Cronin-Jahns-R4J2EngGeolCareer-20230302.05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Cronin-Jahns-R4J2EngGeolCareer-20230302.051.jpeg" descr="Cronin-Jahns-R4J2EngGeolCareer-20230302.05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Cronin-Jahns-R4J2EngGeolCareer-20230302.052.jpeg" descr="Cronin-Jahns-R4J2EngGeolCareer-20230302.05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Cronin-Jahns-R4J2EngGeolCareer-20230302.053.jpeg" descr="Cronin-Jahns-R4J2EngGeolCareer-20230302.05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Cronin-Jahns-R4J2EngGeolCareer-20230302.054.jpeg" descr="Cronin-Jahns-R4J2EngGeolCareer-20230302.05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Cronin-Jahns-R4J2Career-static-20230321.001.jpeg" descr="Cronin-Jahns-R4J2Career-static-20230321.0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OR-StateBoard.png" descr="OR-StateBoar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383" y="0"/>
            <a:ext cx="21085233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Cronin-Jahns-R4J2EngGeolCareer-20230302.061.jpeg" descr="Cronin-Jahns-R4J2EngGeolCareer-20230302.06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Cronin-Jahns-R4J2EngGeolCareer-20230302.062.jpeg" descr="Cronin-Jahns-R4J2EngGeolCareer-20230302.06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Cronin-Jahns-R4J2EngGeolCareer-20230302.013.jpeg" descr="Cronin-Jahns-R4J2EngGeolCareer-20230302.0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Cronin-Jahns-R4J2EngGeolCareer-20230302.063.jpeg" descr="Cronin-Jahns-R4J2EngGeolCareer-20230302.06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Cronin-Jahns-R4J2EngGeolCareer-20230302.064.jpeg" descr="Cronin-Jahns-R4J2EngGeolCareer-20230302.06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Cronin-Jahns-R4J2EngGeolCareer-20230302.065.jpeg" descr="Cronin-Jahns-R4J2EngGeolCareer-20230302.06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Cronin-Jahns-R4J2EngGeolCareer-20230302.066.jpeg" descr="Cronin-Jahns-R4J2EngGeolCareer-20230302.06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Cronin-Jahns-R4J2EngGeolCareer-20230302.067.jpeg" descr="Cronin-Jahns-R4J2EngGeolCareer-20230302.06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Cronin-Jahns-R4J2EngGeolCareer-20230302.068.jpeg" descr="Cronin-Jahns-R4J2EngGeolCareer-20230302.06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Cronin-Jahns-R4J2EngGeolCareer-20230302.069.jpeg" descr="Cronin-Jahns-R4J2EngGeolCareer-20230302.06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Cronin-Jahns-R4J2EngGeolCareer-20230302.070.jpeg" descr="Cronin-Jahns-R4J2EngGeolCareer-20230302.07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Cronin-Jahns-R4J2EngGeolCareer-20230302.071.jpeg" descr="Cronin-Jahns-R4J2EngGeolCareer-20230302.07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Cronin-Jahns-R4J2EngGeolCareer-20230302.072.jpeg" descr="Cronin-Jahns-R4J2EngGeolCareer-20230302.07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Cronin-Jahns-R4J2EngGeolCareer-20230302.014.jpeg" descr="Cronin-Jahns-R4J2EngGeolCareer-20230302.0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Cronin-Jahns-R4J2EngGeolCareer-20230302.073.jpeg" descr="Cronin-Jahns-R4J2EngGeolCareer-20230302.07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Cronin-Jahns-R4J2EngGeolCareer-20230302.074.jpeg" descr="Cronin-Jahns-R4J2EngGeolCareer-20230302.07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WA-licensing-homepage.png" descr="WA-licensing-homep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540" y="20515"/>
            <a:ext cx="21556920" cy="136749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ASBOG-leftMargin.png" descr="ASBOG-leftMargi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820" y="0"/>
            <a:ext cx="6830937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Arizona-column.png" descr="Arizona-colum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4756" y="0"/>
            <a:ext cx="1652853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California-column.png" descr="California-colum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7608" y="0"/>
            <a:ext cx="2385972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Oregon-column.png" descr="Oregon-colum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7922" y="-1"/>
            <a:ext cx="1586205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Washington-column.png" descr="Washington-colum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44126" y="0"/>
            <a:ext cx="2106054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Idaho-column.png" descr="Idaho-colum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98319" y="-1"/>
            <a:ext cx="1359604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AZ-licensure-homepage.png" descr="AZ-licensure-homep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446" y="0"/>
            <a:ext cx="22109108" cy="232727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Cronin-Jahns-R4J2EngGeolCareer-20230302.015.jpeg" descr="Cronin-Jahns-R4J2EngGeolCareer-20230302.0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Cronin-Jahns-R4J2EngGeolCareer-20230302.016.jpeg" descr="Cronin-Jahns-R4J2EngGeolCareer-20230302.0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Cronin-Jahns-R4J2EngGeolCareer-20230302.017.jpeg" descr="Cronin-Jahns-R4J2EngGeolCareer-20230302.0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30_BasicColor">
  <a:themeElements>
    <a:clrScheme name="30_BasicColor">
      <a:dk1>
        <a:srgbClr val="5E5E5E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Custom</PresentationFormat>
  <Paragraphs>0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8" baseType="lpstr">
      <vt:lpstr>Helvetica Neue</vt:lpstr>
      <vt:lpstr>Helvetica Neue Medium</vt:lpstr>
      <vt:lpstr>30_BasicColor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Vince Cronin</cp:lastModifiedBy>
  <cp:revision>1</cp:revision>
  <dcterms:modified xsi:type="dcterms:W3CDTF">2023-03-31T18:20:13Z</dcterms:modified>
</cp:coreProperties>
</file>