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92" r:id="rId14"/>
    <p:sldId id="299" r:id="rId15"/>
    <p:sldId id="302" r:id="rId16"/>
    <p:sldId id="267" r:id="rId17"/>
    <p:sldId id="268" r:id="rId18"/>
    <p:sldId id="290" r:id="rId19"/>
    <p:sldId id="301" r:id="rId20"/>
    <p:sldId id="269" r:id="rId21"/>
    <p:sldId id="270" r:id="rId22"/>
    <p:sldId id="271" r:id="rId23"/>
    <p:sldId id="272" r:id="rId24"/>
    <p:sldId id="284" r:id="rId25"/>
    <p:sldId id="291" r:id="rId26"/>
    <p:sldId id="293" r:id="rId27"/>
    <p:sldId id="294" r:id="rId28"/>
    <p:sldId id="295" r:id="rId29"/>
    <p:sldId id="285" r:id="rId30"/>
    <p:sldId id="286" r:id="rId31"/>
    <p:sldId id="287" r:id="rId32"/>
    <p:sldId id="305" r:id="rId33"/>
    <p:sldId id="282" r:id="rId34"/>
    <p:sldId id="283" r:id="rId35"/>
    <p:sldId id="300" r:id="rId36"/>
    <p:sldId id="297" r:id="rId37"/>
    <p:sldId id="288" r:id="rId38"/>
    <p:sldId id="273" r:id="rId39"/>
    <p:sldId id="274" r:id="rId40"/>
    <p:sldId id="304" r:id="rId41"/>
    <p:sldId id="306" r:id="rId42"/>
    <p:sldId id="296" r:id="rId43"/>
    <p:sldId id="275" r:id="rId44"/>
    <p:sldId id="289" r:id="rId45"/>
    <p:sldId id="276" r:id="rId46"/>
    <p:sldId id="277" r:id="rId47"/>
    <p:sldId id="298" r:id="rId48"/>
    <p:sldId id="278" r:id="rId49"/>
    <p:sldId id="303" r:id="rId50"/>
    <p:sldId id="279" r:id="rId51"/>
    <p:sldId id="280" r:id="rId52"/>
    <p:sldId id="281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98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23CF1A-7B7A-429E-B10D-C80B738445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9BCD67-C66A-47EE-A56B-84B52079AF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E9BB72-67E4-49B6-A94B-83BC76AED3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E8D627-454A-4C56-B50E-2781EED8A7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71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5480D4-CF55-48B9-A2E1-3D9422EB04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F4EC17-EB9F-4B9C-B974-3C02603081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FA50B0-735B-4293-8348-7FD8414181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26BEF1-3926-4133-81CE-A9842508F3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055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1BD9F0-F087-4193-BAA4-5500143135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0D96FD-637B-4045-9A28-24F6F28E53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228FBD-AF43-48E8-B8F1-521D0237EF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CC343-ACEA-47A0-B470-DCDBF3538A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39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1F7479-4D56-4828-80E6-A9ACF7AC38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CF5748-C2C8-4C47-81A5-31B7C9F443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C011AA-D151-4521-901D-B0178CB6B5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08CAF5-A89E-4C01-8FBC-3F94575091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8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CF674C-ECE1-456F-A6C8-71A4183D48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339295-F20F-464D-B6EF-85A8CAC9FC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6F19EF-9EA9-4946-90BE-C65251BFBC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453293-2653-49B9-AF8C-5F8AD31DA9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86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DE60BF-9ED5-4729-9D9F-B34E1EBF98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49EB76-0E8E-4144-9882-5C69114246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2294A2-1B20-4431-BB94-713AA9B13D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4F99F1-F26A-4791-A584-24C34CBF55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526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C650F61-192A-4D55-A1E3-65E3919B22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6BB519A-8CC8-4568-86D5-41FB38D952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79D54BC-C9A8-4246-8CF1-8AD0F1DA13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41AF32-B01C-4A75-A7E2-D664B8813B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02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740DBCB-8367-4DC6-83AB-98536E584E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DD0F251-81E8-4F95-9DEE-EC6B54DF10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41519E3-D084-4063-A0FC-74D01B0DD3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3EB798-FC4A-4157-8706-D49655741E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31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7C91645-939E-4012-9665-F6205DFFC3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34D9BD5-BE82-45AC-A4D6-BD0ACEA20D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7BA93C6-9A73-4AD6-BF73-55CEB775A7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6B0FB-201B-47B3-BA24-7556AB306F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5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82408A-9E69-4041-B76F-A0BC98034C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E84920-1467-4949-88EE-CBE39A5ACE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AB0FE-4B0A-48E2-8C47-3400CA0550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68CEDE-556E-4B62-8E62-04690EC148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160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357974-541D-45AB-BD26-68CF980683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89D2E2-7BC6-4166-BD94-9A8EC7FC43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3F8241-283E-4C94-B1F2-9C443BA5C1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6BFBA-F25E-4037-8F18-3D147BA837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541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AFF2F6B-16F0-4EE3-90DF-B108439272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C8C5BCB-70B6-47A1-BFE9-979D72F5A1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388DFBC-5558-4A1C-8017-E3879C1617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33945A1-84A2-42F6-982D-F2E8439D0D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989B2BA-CBC4-4F79-B489-8ABF4226E27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773E1D2-33FD-4509-B34E-E22C0BD3A00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6D3D9-D65C-4F94-8E19-2F49E1B45C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ES202 Deserts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8ABAB-707F-4D2B-8523-BB2905341F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21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arid48">
            <a:extLst>
              <a:ext uri="{FF2B5EF4-FFF2-40B4-BE49-F238E27FC236}">
                <a16:creationId xmlns:a16="http://schemas.microsoft.com/office/drawing/2014/main" id="{738EA5E4-9EE4-46BB-ABFC-149C82680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arid49">
            <a:extLst>
              <a:ext uri="{FF2B5EF4-FFF2-40B4-BE49-F238E27FC236}">
                <a16:creationId xmlns:a16="http://schemas.microsoft.com/office/drawing/2014/main" id="{F34593C6-5F05-439E-B8A9-EBF8F2527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arid50">
            <a:extLst>
              <a:ext uri="{FF2B5EF4-FFF2-40B4-BE49-F238E27FC236}">
                <a16:creationId xmlns:a16="http://schemas.microsoft.com/office/drawing/2014/main" id="{ABC1C337-F9C9-45E2-8BD2-19C065C11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fg10_00200.jpg">
            <a:extLst>
              <a:ext uri="{FF2B5EF4-FFF2-40B4-BE49-F238E27FC236}">
                <a16:creationId xmlns:a16="http://schemas.microsoft.com/office/drawing/2014/main" id="{68E2EB7A-E7A7-4E86-A300-E32858BB8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5407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ph10_0060a.jpg">
            <a:extLst>
              <a:ext uri="{FF2B5EF4-FFF2-40B4-BE49-F238E27FC236}">
                <a16:creationId xmlns:a16="http://schemas.microsoft.com/office/drawing/2014/main" id="{26C51FBB-8C9B-4B73-B27C-1C40F5B51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152400"/>
            <a:ext cx="5054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ph10_0060b.jpg">
            <a:extLst>
              <a:ext uri="{FF2B5EF4-FFF2-40B4-BE49-F238E27FC236}">
                <a16:creationId xmlns:a16="http://schemas.microsoft.com/office/drawing/2014/main" id="{42BB7DF7-0678-4C42-A6A8-38C5E35A6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60055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 descr="ph10_0090a.jpg">
            <a:extLst>
              <a:ext uri="{FF2B5EF4-FFF2-40B4-BE49-F238E27FC236}">
                <a16:creationId xmlns:a16="http://schemas.microsoft.com/office/drawing/2014/main" id="{54CA47F8-C7F3-4194-8261-3AF2B53A2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37973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h10_00300.jpg">
            <a:extLst>
              <a:ext uri="{FF2B5EF4-FFF2-40B4-BE49-F238E27FC236}">
                <a16:creationId xmlns:a16="http://schemas.microsoft.com/office/drawing/2014/main" id="{6C6D9FD2-F327-4062-BD84-E934C55B8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37877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7" descr="ph10_01000.jpg">
            <a:extLst>
              <a:ext uri="{FF2B5EF4-FFF2-40B4-BE49-F238E27FC236}">
                <a16:creationId xmlns:a16="http://schemas.microsoft.com/office/drawing/2014/main" id="{EEA4785D-68EF-436A-9EF8-8E58D6DE6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00400"/>
            <a:ext cx="47990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8" descr="ph10_01100.jpg">
            <a:extLst>
              <a:ext uri="{FF2B5EF4-FFF2-40B4-BE49-F238E27FC236}">
                <a16:creationId xmlns:a16="http://schemas.microsoft.com/office/drawing/2014/main" id="{A11F2A4A-59FD-4D1F-BDA2-3732F2E29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2911475" cy="447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0" descr="ph10_02500.jpg">
            <a:extLst>
              <a:ext uri="{FF2B5EF4-FFF2-40B4-BE49-F238E27FC236}">
                <a16:creationId xmlns:a16="http://schemas.microsoft.com/office/drawing/2014/main" id="{ADDE0DD8-83A0-41E2-B214-27BBBB2CE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7"/>
          <a:stretch>
            <a:fillRect/>
          </a:stretch>
        </p:blipFill>
        <p:spPr bwMode="auto">
          <a:xfrm>
            <a:off x="609600" y="4495800"/>
            <a:ext cx="30813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arid51">
            <a:extLst>
              <a:ext uri="{FF2B5EF4-FFF2-40B4-BE49-F238E27FC236}">
                <a16:creationId xmlns:a16="http://schemas.microsoft.com/office/drawing/2014/main" id="{4385C5B3-D3DB-4C0E-B57E-6E3E22C7F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arid52">
            <a:extLst>
              <a:ext uri="{FF2B5EF4-FFF2-40B4-BE49-F238E27FC236}">
                <a16:creationId xmlns:a16="http://schemas.microsoft.com/office/drawing/2014/main" id="{8198BFB1-C7B2-49A3-81CA-E37664C37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dd10_00200.jpg">
            <a:extLst>
              <a:ext uri="{FF2B5EF4-FFF2-40B4-BE49-F238E27FC236}">
                <a16:creationId xmlns:a16="http://schemas.microsoft.com/office/drawing/2014/main" id="{C32EEC20-EE61-4427-B436-57A4E7977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31051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dd10_00100.jpg">
            <a:extLst>
              <a:ext uri="{FF2B5EF4-FFF2-40B4-BE49-F238E27FC236}">
                <a16:creationId xmlns:a16="http://schemas.microsoft.com/office/drawing/2014/main" id="{CFD466C9-C68F-429A-BB5B-5A05D0FCF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3143250" cy="44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ph10_0140b.jpg">
            <a:extLst>
              <a:ext uri="{FF2B5EF4-FFF2-40B4-BE49-F238E27FC236}">
                <a16:creationId xmlns:a16="http://schemas.microsoft.com/office/drawing/2014/main" id="{58E9E191-9772-4AC4-9532-6BB2052DC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40401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 descr="ph10_0160a.jpg">
            <a:extLst>
              <a:ext uri="{FF2B5EF4-FFF2-40B4-BE49-F238E27FC236}">
                <a16:creationId xmlns:a16="http://schemas.microsoft.com/office/drawing/2014/main" id="{59802EA7-277D-4E05-AD77-C4B3AD5F8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3053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 descr="ph10_0160b.jpg">
            <a:extLst>
              <a:ext uri="{FF2B5EF4-FFF2-40B4-BE49-F238E27FC236}">
                <a16:creationId xmlns:a16="http://schemas.microsoft.com/office/drawing/2014/main" id="{280D18C5-4C87-4831-9391-53CCF8A6B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152400"/>
            <a:ext cx="446881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arid40">
            <a:extLst>
              <a:ext uri="{FF2B5EF4-FFF2-40B4-BE49-F238E27FC236}">
                <a16:creationId xmlns:a16="http://schemas.microsoft.com/office/drawing/2014/main" id="{4066F65D-D2DB-43EF-8EF1-A40319921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arid53">
            <a:extLst>
              <a:ext uri="{FF2B5EF4-FFF2-40B4-BE49-F238E27FC236}">
                <a16:creationId xmlns:a16="http://schemas.microsoft.com/office/drawing/2014/main" id="{C0CA79C5-E0F1-47DE-AF90-563BC26DA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arid53">
            <a:extLst>
              <a:ext uri="{FF2B5EF4-FFF2-40B4-BE49-F238E27FC236}">
                <a16:creationId xmlns:a16="http://schemas.microsoft.com/office/drawing/2014/main" id="{A0A2239B-B01E-4976-93B3-8BB89CD44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arid54">
            <a:extLst>
              <a:ext uri="{FF2B5EF4-FFF2-40B4-BE49-F238E27FC236}">
                <a16:creationId xmlns:a16="http://schemas.microsoft.com/office/drawing/2014/main" id="{84225883-AEFA-4263-A5BD-77FF8CD61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arid55">
            <a:extLst>
              <a:ext uri="{FF2B5EF4-FFF2-40B4-BE49-F238E27FC236}">
                <a16:creationId xmlns:a16="http://schemas.microsoft.com/office/drawing/2014/main" id="{E1B8ACE3-7189-48C7-B88A-4328D8FA2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G322Geomorph\images\fig8-4.jpg">
            <a:extLst>
              <a:ext uri="{FF2B5EF4-FFF2-40B4-BE49-F238E27FC236}">
                <a16:creationId xmlns:a16="http://schemas.microsoft.com/office/drawing/2014/main" id="{078963BE-7FF5-49FF-BA7A-C01412D77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fg10_00100.jpg">
            <a:extLst>
              <a:ext uri="{FF2B5EF4-FFF2-40B4-BE49-F238E27FC236}">
                <a16:creationId xmlns:a16="http://schemas.microsoft.com/office/drawing/2014/main" id="{3F6652FF-3B20-4AA5-A5BC-01ACE4AF7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582863"/>
            <a:ext cx="63595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fg10_00300.jpg">
            <a:extLst>
              <a:ext uri="{FF2B5EF4-FFF2-40B4-BE49-F238E27FC236}">
                <a16:creationId xmlns:a16="http://schemas.microsoft.com/office/drawing/2014/main" id="{695E460E-E267-494F-9B7C-77463B5F6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2185988"/>
            <a:ext cx="51847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fg10_00400.jpg">
            <a:extLst>
              <a:ext uri="{FF2B5EF4-FFF2-40B4-BE49-F238E27FC236}">
                <a16:creationId xmlns:a16="http://schemas.microsoft.com/office/drawing/2014/main" id="{FF25E345-4009-4222-8999-948629D7E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0" y="1049338"/>
            <a:ext cx="5618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fg10_00500.jpg">
            <a:extLst>
              <a:ext uri="{FF2B5EF4-FFF2-40B4-BE49-F238E27FC236}">
                <a16:creationId xmlns:a16="http://schemas.microsoft.com/office/drawing/2014/main" id="{7CDA10F1-D84A-414F-A8BA-8A6A2011E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25" y="2797175"/>
            <a:ext cx="461645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ig8-3">
            <a:extLst>
              <a:ext uri="{FF2B5EF4-FFF2-40B4-BE49-F238E27FC236}">
                <a16:creationId xmlns:a16="http://schemas.microsoft.com/office/drawing/2014/main" id="{A2A72EF2-00B6-40E0-9ED3-7284C82F6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"/>
            <a:ext cx="623252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>
            <a:extLst>
              <a:ext uri="{FF2B5EF4-FFF2-40B4-BE49-F238E27FC236}">
                <a16:creationId xmlns:a16="http://schemas.microsoft.com/office/drawing/2014/main" id="{BA3BBE1B-634F-4863-A7B2-B5DAB90D1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3925" y="117475"/>
            <a:ext cx="1073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Fig 8-3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arid41">
            <a:extLst>
              <a:ext uri="{FF2B5EF4-FFF2-40B4-BE49-F238E27FC236}">
                <a16:creationId xmlns:a16="http://schemas.microsoft.com/office/drawing/2014/main" id="{67F2918A-AF45-4DA1-B361-762CDB1DE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263"/>
            <a:ext cx="8763000" cy="595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:\G322Geomorph\images\fig8-5.jpg">
            <a:extLst>
              <a:ext uri="{FF2B5EF4-FFF2-40B4-BE49-F238E27FC236}">
                <a16:creationId xmlns:a16="http://schemas.microsoft.com/office/drawing/2014/main" id="{24DB76EE-8C6D-47AD-ABE6-1EF7D4F79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6106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:\G322Geomorph\images\fig8-9.jpg">
            <a:extLst>
              <a:ext uri="{FF2B5EF4-FFF2-40B4-BE49-F238E27FC236}">
                <a16:creationId xmlns:a16="http://schemas.microsoft.com/office/drawing/2014/main" id="{CB9F9DC9-2C0C-4273-87E6-90F57A660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3914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ph10_00800.jpg">
            <a:extLst>
              <a:ext uri="{FF2B5EF4-FFF2-40B4-BE49-F238E27FC236}">
                <a16:creationId xmlns:a16="http://schemas.microsoft.com/office/drawing/2014/main" id="{7A81ACF9-C7AD-437B-829C-759607EF7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124200"/>
            <a:ext cx="50371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" descr="ph10_01300.jpg">
            <a:extLst>
              <a:ext uri="{FF2B5EF4-FFF2-40B4-BE49-F238E27FC236}">
                <a16:creationId xmlns:a16="http://schemas.microsoft.com/office/drawing/2014/main" id="{AA2628E2-2251-4777-8548-1086B55F4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5143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 descr="ph10_01500.jpg">
            <a:extLst>
              <a:ext uri="{FF2B5EF4-FFF2-40B4-BE49-F238E27FC236}">
                <a16:creationId xmlns:a16="http://schemas.microsoft.com/office/drawing/2014/main" id="{3A006583-EC8F-4785-883E-C6035E930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"/>
            <a:ext cx="37560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arid65">
            <a:extLst>
              <a:ext uri="{FF2B5EF4-FFF2-40B4-BE49-F238E27FC236}">
                <a16:creationId xmlns:a16="http://schemas.microsoft.com/office/drawing/2014/main" id="{4A5BFFDC-8AED-4980-9399-53319DB95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arid66">
            <a:extLst>
              <a:ext uri="{FF2B5EF4-FFF2-40B4-BE49-F238E27FC236}">
                <a16:creationId xmlns:a16="http://schemas.microsoft.com/office/drawing/2014/main" id="{9ECD4AD7-D5F2-4C8B-BA12-D5FC2CC63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ph10_0090b.jpg">
            <a:extLst>
              <a:ext uri="{FF2B5EF4-FFF2-40B4-BE49-F238E27FC236}">
                <a16:creationId xmlns:a16="http://schemas.microsoft.com/office/drawing/2014/main" id="{5F83D513-283C-485F-8F2A-C54F9A1B1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45926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 descr="ph10_00100.jpg">
            <a:extLst>
              <a:ext uri="{FF2B5EF4-FFF2-40B4-BE49-F238E27FC236}">
                <a16:creationId xmlns:a16="http://schemas.microsoft.com/office/drawing/2014/main" id="{62BAB2B9-BB88-4B35-A3F0-F0573C3AB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46339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 descr="ph10_0140a.jpg">
            <a:extLst>
              <a:ext uri="{FF2B5EF4-FFF2-40B4-BE49-F238E27FC236}">
                <a16:creationId xmlns:a16="http://schemas.microsoft.com/office/drawing/2014/main" id="{C470F1F8-1EF5-4470-9E4B-7EDB09E93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86200"/>
            <a:ext cx="37163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ph10_00200.jpg">
            <a:extLst>
              <a:ext uri="{FF2B5EF4-FFF2-40B4-BE49-F238E27FC236}">
                <a16:creationId xmlns:a16="http://schemas.microsoft.com/office/drawing/2014/main" id="{C0528B2D-E9A5-4116-B898-BE75FF29B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2246313"/>
            <a:ext cx="31559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 descr="fg10_01100.jpg">
            <a:extLst>
              <a:ext uri="{FF2B5EF4-FFF2-40B4-BE49-F238E27FC236}">
                <a16:creationId xmlns:a16="http://schemas.microsoft.com/office/drawing/2014/main" id="{53380E46-6B0A-49F6-995D-7508CBB0B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61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:\G322Geomorph\images\fig8-16.jpg">
            <a:extLst>
              <a:ext uri="{FF2B5EF4-FFF2-40B4-BE49-F238E27FC236}">
                <a16:creationId xmlns:a16="http://schemas.microsoft.com/office/drawing/2014/main" id="{CF89AC14-7D7E-4FC5-9B2B-16BB84781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38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arid56">
            <a:extLst>
              <a:ext uri="{FF2B5EF4-FFF2-40B4-BE49-F238E27FC236}">
                <a16:creationId xmlns:a16="http://schemas.microsoft.com/office/drawing/2014/main" id="{756D5974-50F6-41C6-A25C-6310523CD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arid57">
            <a:extLst>
              <a:ext uri="{FF2B5EF4-FFF2-40B4-BE49-F238E27FC236}">
                <a16:creationId xmlns:a16="http://schemas.microsoft.com/office/drawing/2014/main" id="{81B683ED-762A-4251-B730-6D28BD0F1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arid42">
            <a:extLst>
              <a:ext uri="{FF2B5EF4-FFF2-40B4-BE49-F238E27FC236}">
                <a16:creationId xmlns:a16="http://schemas.microsoft.com/office/drawing/2014/main" id="{6C8804D6-1866-410A-8EE3-2B8EA5E8D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ph10_01700.jpg">
            <a:extLst>
              <a:ext uri="{FF2B5EF4-FFF2-40B4-BE49-F238E27FC236}">
                <a16:creationId xmlns:a16="http://schemas.microsoft.com/office/drawing/2014/main" id="{DE8673FF-9FB6-4322-8C4C-C9E62C7E3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95600"/>
            <a:ext cx="36814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 descr="ph10_01800.jpg">
            <a:extLst>
              <a:ext uri="{FF2B5EF4-FFF2-40B4-BE49-F238E27FC236}">
                <a16:creationId xmlns:a16="http://schemas.microsoft.com/office/drawing/2014/main" id="{B0401231-9393-4F39-AF96-B1B71F622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2400"/>
            <a:ext cx="49212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 descr="ph10_01900.jpg">
            <a:extLst>
              <a:ext uri="{FF2B5EF4-FFF2-40B4-BE49-F238E27FC236}">
                <a16:creationId xmlns:a16="http://schemas.microsoft.com/office/drawing/2014/main" id="{9DE4FF94-E45F-4E21-B859-EB04C3928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2000"/>
            <a:ext cx="3154363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 descr="ph10_02000.jpg">
            <a:extLst>
              <a:ext uri="{FF2B5EF4-FFF2-40B4-BE49-F238E27FC236}">
                <a16:creationId xmlns:a16="http://schemas.microsoft.com/office/drawing/2014/main" id="{D7E965B0-D934-41D0-9751-316D365AAD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315436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 descr="ph10_02100.jpg">
            <a:extLst>
              <a:ext uri="{FF2B5EF4-FFF2-40B4-BE49-F238E27FC236}">
                <a16:creationId xmlns:a16="http://schemas.microsoft.com/office/drawing/2014/main" id="{4138F14B-E161-4121-BDB7-C86E9EE804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00400"/>
            <a:ext cx="3154363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ph10_02600.jpg">
            <a:extLst>
              <a:ext uri="{FF2B5EF4-FFF2-40B4-BE49-F238E27FC236}">
                <a16:creationId xmlns:a16="http://schemas.microsoft.com/office/drawing/2014/main" id="{0C44758A-8993-4B29-B649-2796661A6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2846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 descr="ph10_00400.jpg">
            <a:extLst>
              <a:ext uri="{FF2B5EF4-FFF2-40B4-BE49-F238E27FC236}">
                <a16:creationId xmlns:a16="http://schemas.microsoft.com/office/drawing/2014/main" id="{48B1B2FF-AA23-41DC-8F8D-7ABA533DC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54086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" descr="ph10_01200.jpg">
            <a:extLst>
              <a:ext uri="{FF2B5EF4-FFF2-40B4-BE49-F238E27FC236}">
                <a16:creationId xmlns:a16="http://schemas.microsoft.com/office/drawing/2014/main" id="{CAA6FB01-F8D9-4D31-98C8-F2420FFA7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6200"/>
            <a:ext cx="45497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fg10_00900.jpg">
            <a:extLst>
              <a:ext uri="{FF2B5EF4-FFF2-40B4-BE49-F238E27FC236}">
                <a16:creationId xmlns:a16="http://schemas.microsoft.com/office/drawing/2014/main" id="{7AFD9902-98E5-41DA-B542-224CC8556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65659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arid58">
            <a:extLst>
              <a:ext uri="{FF2B5EF4-FFF2-40B4-BE49-F238E27FC236}">
                <a16:creationId xmlns:a16="http://schemas.microsoft.com/office/drawing/2014/main" id="{1863B494-F014-4A74-8179-CFD2D5CBB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co_01000.jpg">
            <a:extLst>
              <a:ext uri="{FF2B5EF4-FFF2-40B4-BE49-F238E27FC236}">
                <a16:creationId xmlns:a16="http://schemas.microsoft.com/office/drawing/2014/main" id="{D7FA1C55-8179-4437-85A7-35C33D545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750"/>
            <a:ext cx="57912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arid59">
            <a:extLst>
              <a:ext uri="{FF2B5EF4-FFF2-40B4-BE49-F238E27FC236}">
                <a16:creationId xmlns:a16="http://schemas.microsoft.com/office/drawing/2014/main" id="{E9A612F5-764E-44E8-8CBC-6F845EA08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arid60">
            <a:extLst>
              <a:ext uri="{FF2B5EF4-FFF2-40B4-BE49-F238E27FC236}">
                <a16:creationId xmlns:a16="http://schemas.microsoft.com/office/drawing/2014/main" id="{656615F2-FE24-4943-9769-BE7B968F0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fg10_01200.jpg">
            <a:extLst>
              <a:ext uri="{FF2B5EF4-FFF2-40B4-BE49-F238E27FC236}">
                <a16:creationId xmlns:a16="http://schemas.microsoft.com/office/drawing/2014/main" id="{9571A932-EE88-4A08-8233-B509CBA39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"/>
            <a:ext cx="705802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arid61">
            <a:extLst>
              <a:ext uri="{FF2B5EF4-FFF2-40B4-BE49-F238E27FC236}">
                <a16:creationId xmlns:a16="http://schemas.microsoft.com/office/drawing/2014/main" id="{B62ECAF6-32DF-48D7-A80B-41BA06BA5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ph10_02200.jpg">
            <a:extLst>
              <a:ext uri="{FF2B5EF4-FFF2-40B4-BE49-F238E27FC236}">
                <a16:creationId xmlns:a16="http://schemas.microsoft.com/office/drawing/2014/main" id="{4E463341-C0C6-4700-A16C-A86E2EA5D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86200"/>
            <a:ext cx="42291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ph10_02300.jpg">
            <a:extLst>
              <a:ext uri="{FF2B5EF4-FFF2-40B4-BE49-F238E27FC236}">
                <a16:creationId xmlns:a16="http://schemas.microsoft.com/office/drawing/2014/main" id="{D5460727-2BEB-4014-B5EE-F9411BD5D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3" descr="ph10_02400.jpg">
            <a:extLst>
              <a:ext uri="{FF2B5EF4-FFF2-40B4-BE49-F238E27FC236}">
                <a16:creationId xmlns:a16="http://schemas.microsoft.com/office/drawing/2014/main" id="{779ECDAB-A758-458C-B08D-19E5FEA44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130550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arid43">
            <a:extLst>
              <a:ext uri="{FF2B5EF4-FFF2-40B4-BE49-F238E27FC236}">
                <a16:creationId xmlns:a16="http://schemas.microsoft.com/office/drawing/2014/main" id="{15754FC4-C86E-4220-A0A2-771ACAA58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arid62">
            <a:extLst>
              <a:ext uri="{FF2B5EF4-FFF2-40B4-BE49-F238E27FC236}">
                <a16:creationId xmlns:a16="http://schemas.microsoft.com/office/drawing/2014/main" id="{890D36F5-C0CC-4AB2-BA2E-F7D290C86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arid63">
            <a:extLst>
              <a:ext uri="{FF2B5EF4-FFF2-40B4-BE49-F238E27FC236}">
                <a16:creationId xmlns:a16="http://schemas.microsoft.com/office/drawing/2014/main" id="{78C5BA31-14D5-4319-BD15-2D74A24E6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arid64">
            <a:extLst>
              <a:ext uri="{FF2B5EF4-FFF2-40B4-BE49-F238E27FC236}">
                <a16:creationId xmlns:a16="http://schemas.microsoft.com/office/drawing/2014/main" id="{A9BC51F6-FCA5-4BE1-AF22-33A9331C1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arid44">
            <a:extLst>
              <a:ext uri="{FF2B5EF4-FFF2-40B4-BE49-F238E27FC236}">
                <a16:creationId xmlns:a16="http://schemas.microsoft.com/office/drawing/2014/main" id="{83474280-821E-4EBF-8331-87DC6F682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arid45">
            <a:extLst>
              <a:ext uri="{FF2B5EF4-FFF2-40B4-BE49-F238E27FC236}">
                <a16:creationId xmlns:a16="http://schemas.microsoft.com/office/drawing/2014/main" id="{D2F91D05-0D17-442B-BFB4-59651739C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arid46">
            <a:extLst>
              <a:ext uri="{FF2B5EF4-FFF2-40B4-BE49-F238E27FC236}">
                <a16:creationId xmlns:a16="http://schemas.microsoft.com/office/drawing/2014/main" id="{4D779671-A1C6-4BA7-83DC-3870AE43C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arid47">
            <a:extLst>
              <a:ext uri="{FF2B5EF4-FFF2-40B4-BE49-F238E27FC236}">
                <a16:creationId xmlns:a16="http://schemas.microsoft.com/office/drawing/2014/main" id="{E49887DA-3961-41D1-8568-A79F48B33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</Words>
  <Application>Microsoft Office PowerPoint</Application>
  <PresentationFormat>On-screen Show (4:3)</PresentationFormat>
  <Paragraphs>2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Arial</vt:lpstr>
      <vt:lpstr>Calibri</vt:lpstr>
      <vt:lpstr>Default Design</vt:lpstr>
      <vt:lpstr>ES202 Deserts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taylors</dc:creator>
  <cp:lastModifiedBy>Steve Taylor</cp:lastModifiedBy>
  <cp:revision>10</cp:revision>
  <dcterms:created xsi:type="dcterms:W3CDTF">2004-02-28T01:00:40Z</dcterms:created>
  <dcterms:modified xsi:type="dcterms:W3CDTF">2021-01-27T22:20:53Z</dcterms:modified>
</cp:coreProperties>
</file>