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8" r:id="rId4"/>
    <p:sldId id="261" r:id="rId5"/>
    <p:sldId id="257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E083D8-61CB-415B-90B5-67DD44DF4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F006F5-0337-4937-B51E-E2DAEC6F5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842B09-E73C-4120-A185-E6B022DFA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91B53-0676-4B1C-A53D-27EDA2B30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1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BAEA55-C685-46DB-9244-96719FF301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8874D-C445-484D-B38E-BCC5CBC2A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AC821-9C2E-4099-87BD-E59A5B3D4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93F8-E46D-4D8A-BBAE-EDE665495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02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3636ED-5B61-4AE0-87A3-E9543E7B6B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0B273C-8F06-464B-A6F5-2F36BBFD2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777236-9DD3-40D3-8CAF-C93A46808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DEF8F-6C9D-49E3-A8B2-C2A033610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8BFEF9-0AC6-41A6-8691-BB612849A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68B782-3B6A-4F89-8B3A-E9F75B95E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0D1DE4-055E-4EA0-B327-6DADFE936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58DDB-697F-456F-937B-1918A12B5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64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ED51F5-B47E-46A9-BC16-E20AE9A0F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ADE509-CF0A-4937-BBD8-771DA293C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C8319B-F42B-4226-B0F8-AB76B57E1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92128-F784-4B6D-9817-0C11500F04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83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2CFFD4-2ADF-49C1-BF9C-CA19C7457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0C52A8-8839-46FB-8C9B-1984A6C99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567F47-4430-4CE0-83E4-72E5862CE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10B99-B716-4502-872A-C6DC85B56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8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87CC8-B5BB-411C-A30E-D540EDEF0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F6D77-523E-4743-9F48-5EEB57B8E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B45E68-E4AE-45B0-9A92-9AFA84512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0C50-C3E9-4EFF-8604-CB65B9139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65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ED5F6-1206-45C2-A6DB-AC4E21706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396F3E-5E82-4929-8C4E-8BCB1C2B1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FA19AB-7494-405D-A2B0-707743138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94045-A14E-498D-8DF3-553B69C95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21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54F287-BE3F-4E42-A7F0-A2C0AF7FE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D5F782-605B-4495-A4A8-DFE8D1BDE8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8A32CE-E7B6-48CA-A4DB-0E2D4B78F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18C1-1EED-41FD-9906-E092418DD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97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6F6C9C-25C8-42ED-B25B-9437A988B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56D161-BB77-4E35-AA95-E85ECEBEF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B777BA-BBD2-439E-94A3-840F934339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F0BE9-F691-4686-8214-B691C83946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36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4EBC4-654B-4404-8F37-BC721AFA8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91958-3B18-466F-BFCB-A8C7793F4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A81C45-D6A7-488D-B441-021B79B55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E39AF-1B55-45A2-AD58-C32DCF893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78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7485D3-16E3-4EDE-901A-01186B819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93EDB-BF8B-483D-881E-DDF651651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2CB7BD-0F17-4721-8056-CDE592D69B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9AF03-F6DE-4CE8-9047-ABDA91F77B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29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D6D126B-45A2-4B23-902F-9133140FE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94071E-BFBE-4EBD-AD4D-8B94555AF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B025C9-003E-467E-9C89-C16579CDE4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D175AC-EBAC-4886-B6EF-9E8CDDE643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BBAAEA-BBD5-42F6-A4CB-A466D3A5A1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ABECE8-A258-4F39-BAB8-419B9CC1D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36C2-2284-4490-858A-0711CA6ADD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ES202 Glaciers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3EE12-E60D-405C-B184-1DD28DE9B2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2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glacier9">
            <a:extLst>
              <a:ext uri="{FF2B5EF4-FFF2-40B4-BE49-F238E27FC236}">
                <a16:creationId xmlns:a16="http://schemas.microsoft.com/office/drawing/2014/main" id="{4F7DC5EA-28A9-42E9-999C-FCDFDC61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38"/>
            <a:ext cx="9144000" cy="64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glacier10">
            <a:extLst>
              <a:ext uri="{FF2B5EF4-FFF2-40B4-BE49-F238E27FC236}">
                <a16:creationId xmlns:a16="http://schemas.microsoft.com/office/drawing/2014/main" id="{1682653A-000B-4524-9BA2-626F9623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0"/>
            <a:ext cx="3595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glacier11">
            <a:extLst>
              <a:ext uri="{FF2B5EF4-FFF2-40B4-BE49-F238E27FC236}">
                <a16:creationId xmlns:a16="http://schemas.microsoft.com/office/drawing/2014/main" id="{D83ADFD6-2A07-488A-98FF-CC3476AB5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1628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glacier12">
            <a:extLst>
              <a:ext uri="{FF2B5EF4-FFF2-40B4-BE49-F238E27FC236}">
                <a16:creationId xmlns:a16="http://schemas.microsoft.com/office/drawing/2014/main" id="{F897A938-C840-44BC-B9AA-BDFF19271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0525"/>
            <a:ext cx="91440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glacier13">
            <a:extLst>
              <a:ext uri="{FF2B5EF4-FFF2-40B4-BE49-F238E27FC236}">
                <a16:creationId xmlns:a16="http://schemas.microsoft.com/office/drawing/2014/main" id="{80FA8F80-0A94-4DFA-BEC4-39A564FEB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0"/>
            <a:ext cx="914400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glacier14">
            <a:extLst>
              <a:ext uri="{FF2B5EF4-FFF2-40B4-BE49-F238E27FC236}">
                <a16:creationId xmlns:a16="http://schemas.microsoft.com/office/drawing/2014/main" id="{F12206FC-7BDA-4379-B6CF-1F1FD9A67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38"/>
            <a:ext cx="9144000" cy="61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glacier15">
            <a:extLst>
              <a:ext uri="{FF2B5EF4-FFF2-40B4-BE49-F238E27FC236}">
                <a16:creationId xmlns:a16="http://schemas.microsoft.com/office/drawing/2014/main" id="{62AC97C4-85FE-4146-B2F4-1137CE636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glacier16">
            <a:extLst>
              <a:ext uri="{FF2B5EF4-FFF2-40B4-BE49-F238E27FC236}">
                <a16:creationId xmlns:a16="http://schemas.microsoft.com/office/drawing/2014/main" id="{FFD69BAC-E538-4432-A0F7-B39134CA6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9144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glacier17">
            <a:extLst>
              <a:ext uri="{FF2B5EF4-FFF2-40B4-BE49-F238E27FC236}">
                <a16:creationId xmlns:a16="http://schemas.microsoft.com/office/drawing/2014/main" id="{21D76BD8-CABD-4B04-AB11-50AD892BB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8"/>
            <a:ext cx="9144000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glacier18">
            <a:extLst>
              <a:ext uri="{FF2B5EF4-FFF2-40B4-BE49-F238E27FC236}">
                <a16:creationId xmlns:a16="http://schemas.microsoft.com/office/drawing/2014/main" id="{AD4E6C39-79EE-4154-A016-AB5B1103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glacier">
            <a:extLst>
              <a:ext uri="{FF2B5EF4-FFF2-40B4-BE49-F238E27FC236}">
                <a16:creationId xmlns:a16="http://schemas.microsoft.com/office/drawing/2014/main" id="{7EDDDE2D-4599-4D99-82B0-4A486407E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glacier19">
            <a:extLst>
              <a:ext uri="{FF2B5EF4-FFF2-40B4-BE49-F238E27FC236}">
                <a16:creationId xmlns:a16="http://schemas.microsoft.com/office/drawing/2014/main" id="{02BEF81B-0C04-4422-B950-7AE8FAEE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69342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glacier20">
            <a:extLst>
              <a:ext uri="{FF2B5EF4-FFF2-40B4-BE49-F238E27FC236}">
                <a16:creationId xmlns:a16="http://schemas.microsoft.com/office/drawing/2014/main" id="{993957EA-CAF3-4F98-BCB4-4B48296B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glacier21">
            <a:extLst>
              <a:ext uri="{FF2B5EF4-FFF2-40B4-BE49-F238E27FC236}">
                <a16:creationId xmlns:a16="http://schemas.microsoft.com/office/drawing/2014/main" id="{C65D9C9A-6563-4D56-B26F-CD9EC425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9144000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glacier22">
            <a:extLst>
              <a:ext uri="{FF2B5EF4-FFF2-40B4-BE49-F238E27FC236}">
                <a16:creationId xmlns:a16="http://schemas.microsoft.com/office/drawing/2014/main" id="{1C539C58-7F95-4F28-BDC2-812C8C2FC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20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glacier23">
            <a:extLst>
              <a:ext uri="{FF2B5EF4-FFF2-40B4-BE49-F238E27FC236}">
                <a16:creationId xmlns:a16="http://schemas.microsoft.com/office/drawing/2014/main" id="{A5E4E29A-224F-4002-880A-D0E84501C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9144000" cy="670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glacier24">
            <a:extLst>
              <a:ext uri="{FF2B5EF4-FFF2-40B4-BE49-F238E27FC236}">
                <a16:creationId xmlns:a16="http://schemas.microsoft.com/office/drawing/2014/main" id="{079B52B7-A72D-4506-95D4-B836478D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glacier25">
            <a:extLst>
              <a:ext uri="{FF2B5EF4-FFF2-40B4-BE49-F238E27FC236}">
                <a16:creationId xmlns:a16="http://schemas.microsoft.com/office/drawing/2014/main" id="{8856601D-6AF7-4CDC-98D3-2C130EF7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9144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glacier26">
            <a:extLst>
              <a:ext uri="{FF2B5EF4-FFF2-40B4-BE49-F238E27FC236}">
                <a16:creationId xmlns:a16="http://schemas.microsoft.com/office/drawing/2014/main" id="{ABCF0270-386D-45F2-A606-395ABECF5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0"/>
            <a:ext cx="4922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glacier27">
            <a:extLst>
              <a:ext uri="{FF2B5EF4-FFF2-40B4-BE49-F238E27FC236}">
                <a16:creationId xmlns:a16="http://schemas.microsoft.com/office/drawing/2014/main" id="{945325BF-D945-4109-99CD-FC840E5B7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glacier28">
            <a:extLst>
              <a:ext uri="{FF2B5EF4-FFF2-40B4-BE49-F238E27FC236}">
                <a16:creationId xmlns:a16="http://schemas.microsoft.com/office/drawing/2014/main" id="{88345D70-1FF3-449D-9676-1B29095DC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9144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lacier3">
            <a:extLst>
              <a:ext uri="{FF2B5EF4-FFF2-40B4-BE49-F238E27FC236}">
                <a16:creationId xmlns:a16="http://schemas.microsoft.com/office/drawing/2014/main" id="{62CAFC43-1529-4B54-9654-B319F7F04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glacier29">
            <a:extLst>
              <a:ext uri="{FF2B5EF4-FFF2-40B4-BE49-F238E27FC236}">
                <a16:creationId xmlns:a16="http://schemas.microsoft.com/office/drawing/2014/main" id="{050BCAD4-AA8B-4B26-A177-4F1BA62C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glacier30">
            <a:extLst>
              <a:ext uri="{FF2B5EF4-FFF2-40B4-BE49-F238E27FC236}">
                <a16:creationId xmlns:a16="http://schemas.microsoft.com/office/drawing/2014/main" id="{70B3EA07-CE9D-4A0B-B3A3-9D39C05A5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213"/>
            <a:ext cx="9144000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glacier31">
            <a:extLst>
              <a:ext uri="{FF2B5EF4-FFF2-40B4-BE49-F238E27FC236}">
                <a16:creationId xmlns:a16="http://schemas.microsoft.com/office/drawing/2014/main" id="{99A72005-7D99-41B1-AC08-5FEEF9666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888"/>
            <a:ext cx="914400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glacier32">
            <a:extLst>
              <a:ext uri="{FF2B5EF4-FFF2-40B4-BE49-F238E27FC236}">
                <a16:creationId xmlns:a16="http://schemas.microsoft.com/office/drawing/2014/main" id="{E02CDF44-7E7E-435A-A4C1-3123F8C5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388"/>
            <a:ext cx="9144000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glacier33">
            <a:extLst>
              <a:ext uri="{FF2B5EF4-FFF2-40B4-BE49-F238E27FC236}">
                <a16:creationId xmlns:a16="http://schemas.microsoft.com/office/drawing/2014/main" id="{2B54DD98-8D4A-4E99-A5C5-0778E1BC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775"/>
            <a:ext cx="91440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glacier34">
            <a:extLst>
              <a:ext uri="{FF2B5EF4-FFF2-40B4-BE49-F238E27FC236}">
                <a16:creationId xmlns:a16="http://schemas.microsoft.com/office/drawing/2014/main" id="{28A672FE-E22C-48F0-B9DF-6178FA70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9144000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glacier35">
            <a:extLst>
              <a:ext uri="{FF2B5EF4-FFF2-40B4-BE49-F238E27FC236}">
                <a16:creationId xmlns:a16="http://schemas.microsoft.com/office/drawing/2014/main" id="{7A2FF0CA-ED7F-47EC-BE5B-DD123411F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glacier36">
            <a:extLst>
              <a:ext uri="{FF2B5EF4-FFF2-40B4-BE49-F238E27FC236}">
                <a16:creationId xmlns:a16="http://schemas.microsoft.com/office/drawing/2014/main" id="{686C5279-D545-4B59-893C-BEE07A4B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lacier6">
            <a:extLst>
              <a:ext uri="{FF2B5EF4-FFF2-40B4-BE49-F238E27FC236}">
                <a16:creationId xmlns:a16="http://schemas.microsoft.com/office/drawing/2014/main" id="{E71D27CB-44AF-4D46-B4F7-CF116163C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91440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glacier2">
            <a:extLst>
              <a:ext uri="{FF2B5EF4-FFF2-40B4-BE49-F238E27FC236}">
                <a16:creationId xmlns:a16="http://schemas.microsoft.com/office/drawing/2014/main" id="{E880857B-DC56-4742-BC25-9148170C79B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801688"/>
            <a:ext cx="9144000" cy="544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glacier4">
            <a:extLst>
              <a:ext uri="{FF2B5EF4-FFF2-40B4-BE49-F238E27FC236}">
                <a16:creationId xmlns:a16="http://schemas.microsoft.com/office/drawing/2014/main" id="{E3E5AF26-B9E8-45FD-BB3E-0ECCDC1A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538"/>
            <a:ext cx="91440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glacier5">
            <a:extLst>
              <a:ext uri="{FF2B5EF4-FFF2-40B4-BE49-F238E27FC236}">
                <a16:creationId xmlns:a16="http://schemas.microsoft.com/office/drawing/2014/main" id="{4B5EC4A2-3BCA-48C0-B36F-928B225D7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4676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lacier7">
            <a:extLst>
              <a:ext uri="{FF2B5EF4-FFF2-40B4-BE49-F238E27FC236}">
                <a16:creationId xmlns:a16="http://schemas.microsoft.com/office/drawing/2014/main" id="{7C6C1EF6-ED72-4CFA-9CD4-1468FC777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glacier8">
            <a:extLst>
              <a:ext uri="{FF2B5EF4-FFF2-40B4-BE49-F238E27FC236}">
                <a16:creationId xmlns:a16="http://schemas.microsoft.com/office/drawing/2014/main" id="{C0F6649D-B26B-4A6B-9FE1-3684D44D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0866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Office PowerPoint</Application>
  <PresentationFormat>On-screen Show (4:3)</PresentationFormat>
  <Paragraphs>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Default Design</vt:lpstr>
      <vt:lpstr>ES202 Glaciers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taylors</dc:creator>
  <cp:lastModifiedBy>Steve Taylor</cp:lastModifiedBy>
  <cp:revision>6</cp:revision>
  <dcterms:created xsi:type="dcterms:W3CDTF">2004-03-08T21:53:29Z</dcterms:created>
  <dcterms:modified xsi:type="dcterms:W3CDTF">2021-01-27T22:19:50Z</dcterms:modified>
</cp:coreProperties>
</file>