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02" r:id="rId3"/>
    <p:sldId id="264" r:id="rId4"/>
    <p:sldId id="271" r:id="rId5"/>
    <p:sldId id="258" r:id="rId6"/>
    <p:sldId id="310" r:id="rId7"/>
    <p:sldId id="311" r:id="rId8"/>
    <p:sldId id="312" r:id="rId9"/>
    <p:sldId id="277" r:id="rId10"/>
    <p:sldId id="260" r:id="rId11"/>
    <p:sldId id="305" r:id="rId12"/>
    <p:sldId id="281" r:id="rId13"/>
    <p:sldId id="287" r:id="rId14"/>
    <p:sldId id="308" r:id="rId15"/>
    <p:sldId id="309" r:id="rId16"/>
    <p:sldId id="307" r:id="rId17"/>
    <p:sldId id="266" r:id="rId18"/>
    <p:sldId id="304" r:id="rId19"/>
    <p:sldId id="306" r:id="rId20"/>
    <p:sldId id="257" r:id="rId21"/>
    <p:sldId id="259" r:id="rId22"/>
    <p:sldId id="270" r:id="rId23"/>
    <p:sldId id="273" r:id="rId24"/>
    <p:sldId id="295" r:id="rId25"/>
    <p:sldId id="279" r:id="rId26"/>
    <p:sldId id="276" r:id="rId27"/>
    <p:sldId id="261" r:id="rId28"/>
    <p:sldId id="282" r:id="rId29"/>
    <p:sldId id="268" r:id="rId30"/>
    <p:sldId id="269" r:id="rId31"/>
    <p:sldId id="290" r:id="rId32"/>
    <p:sldId id="275" r:id="rId33"/>
    <p:sldId id="278" r:id="rId34"/>
    <p:sldId id="303" r:id="rId35"/>
    <p:sldId id="289" r:id="rId36"/>
    <p:sldId id="299" r:id="rId37"/>
    <p:sldId id="296" r:id="rId38"/>
    <p:sldId id="262" r:id="rId39"/>
    <p:sldId id="284" r:id="rId40"/>
    <p:sldId id="263" r:id="rId41"/>
    <p:sldId id="267" r:id="rId42"/>
    <p:sldId id="298" r:id="rId43"/>
    <p:sldId id="283" r:id="rId44"/>
    <p:sldId id="285" r:id="rId45"/>
    <p:sldId id="274" r:id="rId46"/>
    <p:sldId id="286" r:id="rId47"/>
    <p:sldId id="297" r:id="rId48"/>
    <p:sldId id="301" r:id="rId49"/>
    <p:sldId id="280" r:id="rId50"/>
    <p:sldId id="265" r:id="rId51"/>
    <p:sldId id="25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72975-0B77-429F-9801-092F2AA25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B0BB0C-B745-4662-B1CC-B14E55938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3905E0-B72B-4D13-B420-BDB0F7FC3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650F8-975C-49DE-8731-EEFEF393F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47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6B61B-9BD9-4CDE-8FA0-E2F6F80EC9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B6C0B3-8D26-4024-A5C5-872EB413A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DD934E-10E8-4189-A68A-8AB30953C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882C1-FF1A-42EF-94FD-5A7E3808F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86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5EA1C0-1145-46E9-9498-234EA2C2EE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71A727-53A6-448A-B496-4FEAEF6EC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5203B8-D2D9-4C36-868E-4A1146071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1057-09BC-4711-A7CE-AA1898FFF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95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9B0F85-FDF4-4D37-A54D-00E156415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F31E3B-8024-417C-AB16-4DC86A63A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E063B-1499-446B-A5FA-D3B2CF3941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2BA91-E323-4986-A900-49E5ED072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3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8085C5-621B-4E9A-8B9F-E7D13E029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FF33D9-1E40-4BE2-9442-59A1952AC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15286A-4C45-4906-BCE4-339FBA286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AAB2F-123A-468C-81CC-90E21F8F6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65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F557EA-4B1F-4477-99A2-BA9A1C438D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6338D-7027-4675-9F01-533A2199B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883E3-B875-48B4-984E-35AE9FD55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C9E3A-BE26-4A63-9909-B5CEF46BE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71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94E923-F0BB-4248-866C-28C41953BE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1164D3-7442-4D9A-8F01-BB0AA0E893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22F218-9E9D-4CC8-9DCE-0685CA1EC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CA593-5BDC-4898-9046-529E9986B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6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BBED40-9343-4E5E-B6A3-B76535C540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8E8CAF-DFB1-4B79-AC7C-389B5E225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97DCFF-E4D6-40E0-BAA3-204CE462C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4C834-00F6-4053-9F36-191B8FD24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2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9F0D50-BDB5-41F7-9555-CBAAB984A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69D018-8BB6-43D8-A8E5-150E5BC7FE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0F03F8-9C64-4EC0-96BB-6A4B7ABA1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32B47-12F8-45D1-8FC9-360087C5E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5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E8C33-8F61-4A33-A94F-BED02AF2C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F81C7-26E8-4609-A9B0-E8C2A68618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E60F1-A462-4057-9D3C-90FD1B52B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3E125-016C-4EAE-9BAB-808D71C4F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27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5DD59-6D8D-410E-8D15-1E291D7C4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E7EA3D-C95B-46B5-B12A-B0F7E7BD4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5E2ABF-4494-4053-8205-666D9E46D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245AE-1D2A-43D9-9CF6-E2B20BE02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11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1AE887-2138-4C56-8177-E8DBC4387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25EF4E-B61F-4263-9AC1-061BF53E1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7EC860-F17B-4520-BA7D-4F8D9B89C3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87F234-A181-4E4E-9245-F2FFD01A1F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0C643F5-8546-4163-84CD-6A128C461C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4FD1091-76C9-43FB-AAFA-315F6E2214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4498-DDB2-46A7-A134-4D86C1E8DC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ES202 Groundwater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C049B-ACEC-4544-9163-EFCAF29DB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68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94A3D9B2-E11E-4C13-8DE7-57D5F960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gw5">
            <a:extLst>
              <a:ext uri="{FF2B5EF4-FFF2-40B4-BE49-F238E27FC236}">
                <a16:creationId xmlns:a16="http://schemas.microsoft.com/office/drawing/2014/main" id="{97B3AD92-939E-4726-BB6D-C544F8CB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ydro4">
            <a:extLst>
              <a:ext uri="{FF2B5EF4-FFF2-40B4-BE49-F238E27FC236}">
                <a16:creationId xmlns:a16="http://schemas.microsoft.com/office/drawing/2014/main" id="{C79F39EF-A219-4032-BE0C-B3E23A64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48A85474-4AF0-41FE-928A-D796BD9AC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gw26">
            <a:extLst>
              <a:ext uri="{FF2B5EF4-FFF2-40B4-BE49-F238E27FC236}">
                <a16:creationId xmlns:a16="http://schemas.microsoft.com/office/drawing/2014/main" id="{94E50A4E-156F-4A1B-9E15-B7C84EB8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91440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9C05D4CF-66D6-40B0-A22D-E2EBA9C33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gw32">
            <a:extLst>
              <a:ext uri="{FF2B5EF4-FFF2-40B4-BE49-F238E27FC236}">
                <a16:creationId xmlns:a16="http://schemas.microsoft.com/office/drawing/2014/main" id="{10A25A81-0E52-44DE-A6DD-40E2C9793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225"/>
            <a:ext cx="9144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ydro46">
            <a:extLst>
              <a:ext uri="{FF2B5EF4-FFF2-40B4-BE49-F238E27FC236}">
                <a16:creationId xmlns:a16="http://schemas.microsoft.com/office/drawing/2014/main" id="{4EB2C73E-2E3E-4556-82FA-6F95CED63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65100"/>
            <a:ext cx="5108575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ydro47">
            <a:extLst>
              <a:ext uri="{FF2B5EF4-FFF2-40B4-BE49-F238E27FC236}">
                <a16:creationId xmlns:a16="http://schemas.microsoft.com/office/drawing/2014/main" id="{8DBD103F-4651-4723-9255-D644E79E4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52400"/>
            <a:ext cx="31051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ydro22">
            <a:extLst>
              <a:ext uri="{FF2B5EF4-FFF2-40B4-BE49-F238E27FC236}">
                <a16:creationId xmlns:a16="http://schemas.microsoft.com/office/drawing/2014/main" id="{E99DD36E-287A-42B5-91B2-26703238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450"/>
            <a:ext cx="7467600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CE6F1617-F53C-416C-9E90-392ABD9B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gw11">
            <a:extLst>
              <a:ext uri="{FF2B5EF4-FFF2-40B4-BE49-F238E27FC236}">
                <a16:creationId xmlns:a16="http://schemas.microsoft.com/office/drawing/2014/main" id="{41415FDF-8D73-4DD3-8036-3D365D19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91440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pring">
            <a:extLst>
              <a:ext uri="{FF2B5EF4-FFF2-40B4-BE49-F238E27FC236}">
                <a16:creationId xmlns:a16="http://schemas.microsoft.com/office/drawing/2014/main" id="{A1CBB142-345B-464E-BB07-B1D7AC38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4521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72338F73-4A58-48B7-929C-D690418BC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1242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Spring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ydro15">
            <a:extLst>
              <a:ext uri="{FF2B5EF4-FFF2-40B4-BE49-F238E27FC236}">
                <a16:creationId xmlns:a16="http://schemas.microsoft.com/office/drawing/2014/main" id="{8FC1A0EC-509E-4ED6-96AD-884325E6E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104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5F330C3B-CDA2-4AC0-BA54-AA0B94C3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hydro_cycle">
            <a:extLst>
              <a:ext uri="{FF2B5EF4-FFF2-40B4-BE49-F238E27FC236}">
                <a16:creationId xmlns:a16="http://schemas.microsoft.com/office/drawing/2014/main" id="{608DDBFD-F9C1-4AE1-9C83-610E2B59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788"/>
            <a:ext cx="914400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7">
            <a:extLst>
              <a:ext uri="{FF2B5EF4-FFF2-40B4-BE49-F238E27FC236}">
                <a16:creationId xmlns:a16="http://schemas.microsoft.com/office/drawing/2014/main" id="{B3E59F3B-B927-408C-9782-21DD5E1CC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066800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Hydrologic cycle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254A9FCE-1BC6-46C7-9748-231A5A472C83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6034088" cy="4525963"/>
          </a:xfrm>
          <a:noFill/>
        </p:spPr>
      </p:pic>
      <p:pic>
        <p:nvPicPr>
          <p:cNvPr id="20483" name="Picture 7">
            <a:extLst>
              <a:ext uri="{FF2B5EF4-FFF2-40B4-BE49-F238E27FC236}">
                <a16:creationId xmlns:a16="http://schemas.microsoft.com/office/drawing/2014/main" id="{A148CAFE-EBE1-44F3-BD20-B148FFA6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gw2">
            <a:extLst>
              <a:ext uri="{FF2B5EF4-FFF2-40B4-BE49-F238E27FC236}">
                <a16:creationId xmlns:a16="http://schemas.microsoft.com/office/drawing/2014/main" id="{CB63AF6F-1878-4EA0-ACF6-FF2F7E54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914400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6BE056A7-6BED-458D-8B97-2DCA4F87C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gw4">
            <a:extLst>
              <a:ext uri="{FF2B5EF4-FFF2-40B4-BE49-F238E27FC236}">
                <a16:creationId xmlns:a16="http://schemas.microsoft.com/office/drawing/2014/main" id="{819422D0-0BC5-41B1-BE8E-EBB5B0FE1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46DA272B-E2CB-423B-8388-16EBC4FD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gw15">
            <a:extLst>
              <a:ext uri="{FF2B5EF4-FFF2-40B4-BE49-F238E27FC236}">
                <a16:creationId xmlns:a16="http://schemas.microsoft.com/office/drawing/2014/main" id="{CFAC9BA7-58E4-4E84-AF9B-EB29CB53C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76200"/>
            <a:ext cx="4606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819B63A2-4E04-4855-8525-FC9DAE8C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gw18">
            <a:extLst>
              <a:ext uri="{FF2B5EF4-FFF2-40B4-BE49-F238E27FC236}">
                <a16:creationId xmlns:a16="http://schemas.microsoft.com/office/drawing/2014/main" id="{2AEC98AF-BD15-4E00-A85D-B03C72ED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69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022DAEF8-80A6-4FE9-B0B3-A9887B7DA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0B20452B-542B-4D74-B11D-D60E18323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A637B5DA-72DE-4046-90CD-E5F7FB40E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5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gaining_stream">
            <a:extLst>
              <a:ext uri="{FF2B5EF4-FFF2-40B4-BE49-F238E27FC236}">
                <a16:creationId xmlns:a16="http://schemas.microsoft.com/office/drawing/2014/main" id="{7699FB55-E5F2-4171-898F-9BDCB4C4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3726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680B4055-E97F-483C-8CC6-925275DC5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gw24">
            <a:extLst>
              <a:ext uri="{FF2B5EF4-FFF2-40B4-BE49-F238E27FC236}">
                <a16:creationId xmlns:a16="http://schemas.microsoft.com/office/drawing/2014/main" id="{C41AA37A-2E80-42F1-AB22-809CF81D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E7609919-8680-47DA-8C06-3F7DCB153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gw21">
            <a:extLst>
              <a:ext uri="{FF2B5EF4-FFF2-40B4-BE49-F238E27FC236}">
                <a16:creationId xmlns:a16="http://schemas.microsoft.com/office/drawing/2014/main" id="{4BF42224-C4BF-44B6-A423-E9705741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0"/>
            <a:ext cx="91440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69BCC52C-B3CA-40AC-B934-5C70992D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gw7">
            <a:extLst>
              <a:ext uri="{FF2B5EF4-FFF2-40B4-BE49-F238E27FC236}">
                <a16:creationId xmlns:a16="http://schemas.microsoft.com/office/drawing/2014/main" id="{8C7762E0-E108-4CC4-95A3-83C066543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4A9BD8D3-7A77-48AD-833F-4B97FCA9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gw27">
            <a:extLst>
              <a:ext uri="{FF2B5EF4-FFF2-40B4-BE49-F238E27FC236}">
                <a16:creationId xmlns:a16="http://schemas.microsoft.com/office/drawing/2014/main" id="{CCEF3C0F-4549-404A-9763-A737CBF4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9063"/>
            <a:ext cx="9144000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>
            <a:extLst>
              <a:ext uri="{FF2B5EF4-FFF2-40B4-BE49-F238E27FC236}">
                <a16:creationId xmlns:a16="http://schemas.microsoft.com/office/drawing/2014/main" id="{9DA1A973-A264-441E-BC6D-5330CD879786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6034088" cy="4525963"/>
          </a:xfrm>
          <a:noFill/>
        </p:spPr>
      </p:pic>
      <p:pic>
        <p:nvPicPr>
          <p:cNvPr id="29699" name="Picture 7">
            <a:extLst>
              <a:ext uri="{FF2B5EF4-FFF2-40B4-BE49-F238E27FC236}">
                <a16:creationId xmlns:a16="http://schemas.microsoft.com/office/drawing/2014/main" id="{766B6A53-16BA-4056-AA17-746CC9C29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gw13">
            <a:extLst>
              <a:ext uri="{FF2B5EF4-FFF2-40B4-BE49-F238E27FC236}">
                <a16:creationId xmlns:a16="http://schemas.microsoft.com/office/drawing/2014/main" id="{67F7F70F-AC94-4FF1-9233-71CB8AC3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50"/>
            <a:ext cx="9144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497B9F68-6D2D-4B64-92EC-F96D8B457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gw9">
            <a:extLst>
              <a:ext uri="{FF2B5EF4-FFF2-40B4-BE49-F238E27FC236}">
                <a16:creationId xmlns:a16="http://schemas.microsoft.com/office/drawing/2014/main" id="{43C0AEDA-5069-4FDB-A589-1FDF1305E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3"/>
            <a:ext cx="91440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6">
            <a:extLst>
              <a:ext uri="{FF2B5EF4-FFF2-40B4-BE49-F238E27FC236}">
                <a16:creationId xmlns:a16="http://schemas.microsoft.com/office/drawing/2014/main" id="{0E5AEC4A-5BDF-4251-9AE6-DF1DA7630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716088"/>
            <a:ext cx="310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Global water budget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5D9FD5E4-76A3-4844-9699-6613DBEFF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gw14">
            <a:extLst>
              <a:ext uri="{FF2B5EF4-FFF2-40B4-BE49-F238E27FC236}">
                <a16:creationId xmlns:a16="http://schemas.microsoft.com/office/drawing/2014/main" id="{ECB68ED1-3B32-4DBC-B993-E74EE0F7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8"/>
            <a:ext cx="91440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1CBA7D0A-52C7-4350-A088-7E40EDF6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gw34">
            <a:extLst>
              <a:ext uri="{FF2B5EF4-FFF2-40B4-BE49-F238E27FC236}">
                <a16:creationId xmlns:a16="http://schemas.microsoft.com/office/drawing/2014/main" id="{4A790E2C-4CE9-4747-A212-D69B1532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63"/>
            <a:ext cx="9144000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BD373485-808B-4021-B9F7-B89D1786F00F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6034088" cy="4525963"/>
          </a:xfrm>
          <a:noFill/>
        </p:spPr>
      </p:pic>
      <p:pic>
        <p:nvPicPr>
          <p:cNvPr id="32771" name="Picture 7">
            <a:extLst>
              <a:ext uri="{FF2B5EF4-FFF2-40B4-BE49-F238E27FC236}">
                <a16:creationId xmlns:a16="http://schemas.microsoft.com/office/drawing/2014/main" id="{FA28A534-FACD-4EA6-99A9-6123237C5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8" descr="gw20">
            <a:extLst>
              <a:ext uri="{FF2B5EF4-FFF2-40B4-BE49-F238E27FC236}">
                <a16:creationId xmlns:a16="http://schemas.microsoft.com/office/drawing/2014/main" id="{8C605C50-CA9D-4616-99D5-2A36DC2B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9144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4C5C3E35-741F-4F0E-9AD6-4D5859077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gw23">
            <a:extLst>
              <a:ext uri="{FF2B5EF4-FFF2-40B4-BE49-F238E27FC236}">
                <a16:creationId xmlns:a16="http://schemas.microsoft.com/office/drawing/2014/main" id="{6123A20D-0923-4729-8027-03743B2E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ross section of stalactite">
            <a:extLst>
              <a:ext uri="{FF2B5EF4-FFF2-40B4-BE49-F238E27FC236}">
                <a16:creationId xmlns:a16="http://schemas.microsoft.com/office/drawing/2014/main" id="{6B15A9DE-9206-4D7B-AEF0-BAD14E600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>
            <a:extLst>
              <a:ext uri="{FF2B5EF4-FFF2-40B4-BE49-F238E27FC236}">
                <a16:creationId xmlns:a16="http://schemas.microsoft.com/office/drawing/2014/main" id="{6A3DDAB2-9B86-4AE2-8A03-37AB956CB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372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Cross Sections of Stalactite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88B6E026-540F-4F04-A510-9ADC6BD4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 descr="gw33">
            <a:extLst>
              <a:ext uri="{FF2B5EF4-FFF2-40B4-BE49-F238E27FC236}">
                <a16:creationId xmlns:a16="http://schemas.microsoft.com/office/drawing/2014/main" id="{40369DFD-E858-4DAD-AF26-F78307AB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16F5EF67-5E77-4EF8-B4F8-B9DD399C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5" descr="gw38">
            <a:extLst>
              <a:ext uri="{FF2B5EF4-FFF2-40B4-BE49-F238E27FC236}">
                <a16:creationId xmlns:a16="http://schemas.microsoft.com/office/drawing/2014/main" id="{A5BCC97B-9DC3-462F-A4CD-62D7BCCA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763"/>
            <a:ext cx="91440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169F312A-AE13-44B3-96D0-F5AAAEB7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D1BC3B56-EF62-4E06-BD54-49C21FD34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76075D32-2659-48DC-B2BA-FE1F5988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5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gw37">
            <a:extLst>
              <a:ext uri="{FF2B5EF4-FFF2-40B4-BE49-F238E27FC236}">
                <a16:creationId xmlns:a16="http://schemas.microsoft.com/office/drawing/2014/main" id="{F8E14124-3B3C-4D24-9E3D-C44D88A6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5424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2AFC2C31-DC02-4DCA-879F-B97C7B6B7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 descr="gw6">
            <a:extLst>
              <a:ext uri="{FF2B5EF4-FFF2-40B4-BE49-F238E27FC236}">
                <a16:creationId xmlns:a16="http://schemas.microsoft.com/office/drawing/2014/main" id="{491048C7-70B5-482A-99CA-6A2C80FAC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>
            <a:extLst>
              <a:ext uri="{FF2B5EF4-FFF2-40B4-BE49-F238E27FC236}">
                <a16:creationId xmlns:a16="http://schemas.microsoft.com/office/drawing/2014/main" id="{56DF55B0-FE54-4959-8CC1-EB6F71190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gw29">
            <a:extLst>
              <a:ext uri="{FF2B5EF4-FFF2-40B4-BE49-F238E27FC236}">
                <a16:creationId xmlns:a16="http://schemas.microsoft.com/office/drawing/2014/main" id="{A39CF7CC-EB0F-46B6-852B-85B777DB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144000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B6D78BD7-BFA1-4AD7-9DDF-3C3AA9D0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gw16">
            <a:extLst>
              <a:ext uri="{FF2B5EF4-FFF2-40B4-BE49-F238E27FC236}">
                <a16:creationId xmlns:a16="http://schemas.microsoft.com/office/drawing/2014/main" id="{14B1C745-1E9D-4FDC-BAB8-D4069D296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296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>
            <a:extLst>
              <a:ext uri="{FF2B5EF4-FFF2-40B4-BE49-F238E27FC236}">
                <a16:creationId xmlns:a16="http://schemas.microsoft.com/office/drawing/2014/main" id="{8BDC4252-F05E-41C8-BA77-469BF4631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6400800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Phases of water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>
            <a:extLst>
              <a:ext uri="{FF2B5EF4-FFF2-40B4-BE49-F238E27FC236}">
                <a16:creationId xmlns:a16="http://schemas.microsoft.com/office/drawing/2014/main" id="{EC20E054-1603-42A4-8D0E-DF290BB9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 descr="gw8">
            <a:extLst>
              <a:ext uri="{FF2B5EF4-FFF2-40B4-BE49-F238E27FC236}">
                <a16:creationId xmlns:a16="http://schemas.microsoft.com/office/drawing/2014/main" id="{5C757ED9-1F5B-4A19-85A4-A0C8FBDE3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0"/>
            <a:ext cx="3451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42D6B083-19D1-464F-8CEF-FF376082A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gw12">
            <a:extLst>
              <a:ext uri="{FF2B5EF4-FFF2-40B4-BE49-F238E27FC236}">
                <a16:creationId xmlns:a16="http://schemas.microsoft.com/office/drawing/2014/main" id="{943D32D6-E1EF-4A8E-989F-D04B5721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0"/>
            <a:ext cx="6769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A420EE9D-BAD0-43FC-BBC1-3CED2AEBB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1F6CA7B7-E543-4A92-B313-C1D6F44F9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>
            <a:extLst>
              <a:ext uri="{FF2B5EF4-FFF2-40B4-BE49-F238E27FC236}">
                <a16:creationId xmlns:a16="http://schemas.microsoft.com/office/drawing/2014/main" id="{13E2113F-3FCB-4B7B-A3D9-3809335E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5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gw35">
            <a:extLst>
              <a:ext uri="{FF2B5EF4-FFF2-40B4-BE49-F238E27FC236}">
                <a16:creationId xmlns:a16="http://schemas.microsoft.com/office/drawing/2014/main" id="{8DC7FFDE-802E-4DB4-914C-3B3D4C11B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2300" cy="663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D147DFC4-2695-49C6-8AFC-25C237CC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gw28">
            <a:extLst>
              <a:ext uri="{FF2B5EF4-FFF2-40B4-BE49-F238E27FC236}">
                <a16:creationId xmlns:a16="http://schemas.microsoft.com/office/drawing/2014/main" id="{F9AE344C-4BFE-40F4-90C3-CD440A94A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20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>
            <a:extLst>
              <a:ext uri="{FF2B5EF4-FFF2-40B4-BE49-F238E27FC236}">
                <a16:creationId xmlns:a16="http://schemas.microsoft.com/office/drawing/2014/main" id="{02498278-B251-4679-AFB9-C019EC5A3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gw30">
            <a:extLst>
              <a:ext uri="{FF2B5EF4-FFF2-40B4-BE49-F238E27FC236}">
                <a16:creationId xmlns:a16="http://schemas.microsoft.com/office/drawing/2014/main" id="{243530D0-CA9C-4DDE-A747-3E800644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>
            <a:extLst>
              <a:ext uri="{FF2B5EF4-FFF2-40B4-BE49-F238E27FC236}">
                <a16:creationId xmlns:a16="http://schemas.microsoft.com/office/drawing/2014/main" id="{9D32A1D6-5DE5-47C4-8DDE-0235FE9F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gw19">
            <a:extLst>
              <a:ext uri="{FF2B5EF4-FFF2-40B4-BE49-F238E27FC236}">
                <a16:creationId xmlns:a16="http://schemas.microsoft.com/office/drawing/2014/main" id="{B4E55EC0-9238-42F0-A01B-1083D59C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5"/>
            <a:ext cx="9144000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>
            <a:extLst>
              <a:ext uri="{FF2B5EF4-FFF2-40B4-BE49-F238E27FC236}">
                <a16:creationId xmlns:a16="http://schemas.microsoft.com/office/drawing/2014/main" id="{E04011D9-47A7-449D-96D8-3F658270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5" descr="gw31">
            <a:extLst>
              <a:ext uri="{FF2B5EF4-FFF2-40B4-BE49-F238E27FC236}">
                <a16:creationId xmlns:a16="http://schemas.microsoft.com/office/drawing/2014/main" id="{88E5C1DF-553D-44D9-ACF9-5F236E59C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B2195173-3BE5-4C11-BC69-BB1DD862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>
            <a:extLst>
              <a:ext uri="{FF2B5EF4-FFF2-40B4-BE49-F238E27FC236}">
                <a16:creationId xmlns:a16="http://schemas.microsoft.com/office/drawing/2014/main" id="{99328D92-E9C5-4C16-AB6A-8AD0EC6D3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>
            <a:extLst>
              <a:ext uri="{FF2B5EF4-FFF2-40B4-BE49-F238E27FC236}">
                <a16:creationId xmlns:a16="http://schemas.microsoft.com/office/drawing/2014/main" id="{7767AE8E-4995-47BB-A4D4-8EBEC4B8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5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gw36">
            <a:extLst>
              <a:ext uri="{FF2B5EF4-FFF2-40B4-BE49-F238E27FC236}">
                <a16:creationId xmlns:a16="http://schemas.microsoft.com/office/drawing/2014/main" id="{ED7134EA-0FAE-4D38-A1F5-4B9051B1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863"/>
            <a:ext cx="949642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>
            <a:extLst>
              <a:ext uri="{FF2B5EF4-FFF2-40B4-BE49-F238E27FC236}">
                <a16:creationId xmlns:a16="http://schemas.microsoft.com/office/drawing/2014/main" id="{D67C4905-CF60-4E04-BE8F-FAD47F22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 descr="septic_contam">
            <a:extLst>
              <a:ext uri="{FF2B5EF4-FFF2-40B4-BE49-F238E27FC236}">
                <a16:creationId xmlns:a16="http://schemas.microsoft.com/office/drawing/2014/main" id="{CA463674-60C7-4A56-806B-E9CDCAD15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>
            <a:extLst>
              <a:ext uri="{FF2B5EF4-FFF2-40B4-BE49-F238E27FC236}">
                <a16:creationId xmlns:a16="http://schemas.microsoft.com/office/drawing/2014/main" id="{084E6848-01E1-4367-AA7E-ACEDE2BB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" descr="gw25">
            <a:extLst>
              <a:ext uri="{FF2B5EF4-FFF2-40B4-BE49-F238E27FC236}">
                <a16:creationId xmlns:a16="http://schemas.microsoft.com/office/drawing/2014/main" id="{64739BD5-EEBB-418B-82E3-1E9112AD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913"/>
            <a:ext cx="91440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80DC4287-A6FD-42FF-A601-44C36ABAB8BD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47913"/>
            <a:ext cx="4038600" cy="3028950"/>
          </a:xfrm>
          <a:noFill/>
        </p:spPr>
      </p:pic>
      <p:pic>
        <p:nvPicPr>
          <p:cNvPr id="5123" name="Picture 7">
            <a:extLst>
              <a:ext uri="{FF2B5EF4-FFF2-40B4-BE49-F238E27FC236}">
                <a16:creationId xmlns:a16="http://schemas.microsoft.com/office/drawing/2014/main" id="{AF5C008F-3734-469F-AE59-5D037AFEA404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347913"/>
            <a:ext cx="4038600" cy="3028950"/>
          </a:xfrm>
          <a:noFill/>
        </p:spPr>
      </p:pic>
      <p:pic>
        <p:nvPicPr>
          <p:cNvPr id="5124" name="Picture 10">
            <a:extLst>
              <a:ext uri="{FF2B5EF4-FFF2-40B4-BE49-F238E27FC236}">
                <a16:creationId xmlns:a16="http://schemas.microsoft.com/office/drawing/2014/main" id="{2232229A-311D-437C-BDC1-6C7DA3CC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gw3">
            <a:extLst>
              <a:ext uri="{FF2B5EF4-FFF2-40B4-BE49-F238E27FC236}">
                <a16:creationId xmlns:a16="http://schemas.microsoft.com/office/drawing/2014/main" id="{A7CB0F1C-3F0C-430F-AD73-5A9E6C89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9144000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>
            <a:extLst>
              <a:ext uri="{FF2B5EF4-FFF2-40B4-BE49-F238E27FC236}">
                <a16:creationId xmlns:a16="http://schemas.microsoft.com/office/drawing/2014/main" id="{5DE79F07-5A9D-4FFA-BC78-8B6CB043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 descr="gw10">
            <a:extLst>
              <a:ext uri="{FF2B5EF4-FFF2-40B4-BE49-F238E27FC236}">
                <a16:creationId xmlns:a16="http://schemas.microsoft.com/office/drawing/2014/main" id="{77D7A70E-D8CA-4A11-B726-F9FF70921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6200"/>
            <a:ext cx="8915400" cy="6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653D304-C638-49F8-AF8F-9C5073AD2E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606AA04-554E-4421-8A86-DB4E430C08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D156B54D-CF08-40AB-9F29-F0369F2E8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gw1">
            <a:extLst>
              <a:ext uri="{FF2B5EF4-FFF2-40B4-BE49-F238E27FC236}">
                <a16:creationId xmlns:a16="http://schemas.microsoft.com/office/drawing/2014/main" id="{4AF180E9-0B48-4235-8A25-BE2311FA1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0"/>
            <a:ext cx="91440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ydro7">
            <a:extLst>
              <a:ext uri="{FF2B5EF4-FFF2-40B4-BE49-F238E27FC236}">
                <a16:creationId xmlns:a16="http://schemas.microsoft.com/office/drawing/2014/main" id="{52D37515-FC5F-43DD-9C3E-1F047948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9113"/>
            <a:ext cx="8839200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6E84DFF8-EE06-4ABA-86B1-22B01AAAB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33400"/>
            <a:ext cx="390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Porosity and permeability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inrock30">
            <a:extLst>
              <a:ext uri="{FF2B5EF4-FFF2-40B4-BE49-F238E27FC236}">
                <a16:creationId xmlns:a16="http://schemas.microsoft.com/office/drawing/2014/main" id="{ECBC7CFD-284E-49C3-A8B5-69397EA9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7924800" cy="677862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975521D3-2AF1-45C2-9B09-1A781CB5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3163888"/>
            <a:ext cx="3349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Intergranular porosity</a:t>
            </a:r>
          </a:p>
          <a:p>
            <a:pPr eaLnBrk="1" hangingPunct="1"/>
            <a:r>
              <a:rPr lang="en-US" altLang="en-US"/>
              <a:t>(primary)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lickensides">
            <a:extLst>
              <a:ext uri="{FF2B5EF4-FFF2-40B4-BE49-F238E27FC236}">
                <a16:creationId xmlns:a16="http://schemas.microsoft.com/office/drawing/2014/main" id="{8DE498E7-9F0F-4A1D-83D5-BAC41056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id="{AB8CD103-061A-49CF-93E9-E85C092D1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6211888"/>
            <a:ext cx="450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Fracture porosity (secondary)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C3D470D7-B773-4810-A426-D1C5EE9D5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gw22">
            <a:extLst>
              <a:ext uri="{FF2B5EF4-FFF2-40B4-BE49-F238E27FC236}">
                <a16:creationId xmlns:a16="http://schemas.microsoft.com/office/drawing/2014/main" id="{D4DE6A78-7FEE-4AD4-95E6-0D1564AC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075"/>
            <a:ext cx="9144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28</Words>
  <Application>Microsoft Office PowerPoint</Application>
  <PresentationFormat>On-screen Show (4:3)</PresentationFormat>
  <Paragraphs>10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Times New Roman</vt:lpstr>
      <vt:lpstr>Default Design</vt:lpstr>
      <vt:lpstr>ES202 Groundwater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taylors</dc:creator>
  <cp:lastModifiedBy>Steve Taylor</cp:lastModifiedBy>
  <cp:revision>19</cp:revision>
  <dcterms:created xsi:type="dcterms:W3CDTF">2004-01-22T23:56:08Z</dcterms:created>
  <dcterms:modified xsi:type="dcterms:W3CDTF">2021-01-27T22:19:04Z</dcterms:modified>
</cp:coreProperties>
</file>