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311" r:id="rId2"/>
    <p:sldId id="256" r:id="rId3"/>
    <p:sldId id="31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D5E42B-F78A-4491-B109-0B7AB06BAA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F5AAED-C273-4C90-ADA8-F0F9F65196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F74862-F893-478E-B094-DF48A9A6D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73D41-6704-48C3-A7D4-B4306E1B8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50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70A468-B9A9-49B3-BCAC-8AC5A2FE2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D98B2B-2F65-4CCB-A4D2-0A8C94FE8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338622-12BA-4799-856B-E4260D70CD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453B4-AAC5-4FF4-AD0D-124BE92DF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18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42B064-3EA5-4D97-860B-B6D21809D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0F6BAF-4542-4923-9210-E05FFB242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41556D-0CC5-4426-8709-815ACDC34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83251-A302-4B4A-8F44-6C5FA0ED02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60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50E560-BA17-439C-888A-671487261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9D31D-16C7-406E-B367-0E9FE4E828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E1348C-5654-480F-847F-A828A84B1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8EED3-E052-46CE-ABA3-BC0C4DA87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1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071607-471C-4C12-83BD-27D54C929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F65AA9-C4A7-478F-859C-A17E64D59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1D29D3-B67B-47AD-8283-3341B5F3B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D83C6-1D09-4925-850A-6C1E74372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93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772EF-0588-4710-9CE2-203532D5E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D54CB-6DC9-4E16-A52B-CC5E6356E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C081E3-DCF2-46ED-9272-42866FED1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C0A9-7B37-420B-8854-892E20D8D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12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F7808B-BA4F-4678-AD10-EDC0E1AA04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BC96C9-5914-4FBA-A17B-53457091B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CD153D-35DF-44B5-A5E5-99F895808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82BB-131B-484B-BD85-39DB0A96C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3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A9B58D-DE19-43AF-818A-CD5AA9EAF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7DD41D-B104-4241-B9AD-1AE03B82C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AC83EA-360B-4BD0-AED4-A783B965F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40BD0-0249-4267-BD17-3CAFB67434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28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FD860F-D5BA-49CA-AB6B-5CBA096185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C76629-C2EE-4E24-AE41-CCAD95351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4BA3B8-E3E6-441D-AB3C-F155AFB18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FB4E0-DF40-4181-BCE1-9975CD92E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94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FD12D-1D3E-4F5C-9A0B-25638A602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CDDBB-CDD6-4430-8D9A-141631E172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7750D9-3363-4D24-8CAB-51672E521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B8D7A-3024-4721-B19A-40029F5FE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19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0C44FA-06A2-4A9F-BB12-52B5CDD5B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30D8BF-E67C-4321-ADBD-AEDA77A0F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28E702-122C-406A-B48F-075C59407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B846-9CF2-425E-B234-833FBF4B5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09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2909FD-1CC9-4384-AB37-D33C25F19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85432B-9EDC-4330-8030-1489C5B6D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4937D2-A2E6-42E4-9D8E-BBA5A5FE86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35CBD1-2CA3-44DB-98C9-5297577FCF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153811-385B-455B-BD0F-8935B052D9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92FEF604-92E6-41AE-BBCE-4DDF9F17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02BA-87D4-488B-ABEB-4B43F2B538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ES202 Rivers</a:t>
            </a:r>
          </a:p>
        </p:txBody>
      </p:sp>
    </p:spTree>
    <p:extLst>
      <p:ext uri="{BB962C8B-B14F-4D97-AF65-F5344CB8AC3E}">
        <p14:creationId xmlns:p14="http://schemas.microsoft.com/office/powerpoint/2010/main" val="180277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fluvial\fluvial08.jpg">
            <a:extLst>
              <a:ext uri="{FF2B5EF4-FFF2-40B4-BE49-F238E27FC236}">
                <a16:creationId xmlns:a16="http://schemas.microsoft.com/office/drawing/2014/main" id="{0F17AB68-A21D-49E0-BDF9-A48E5A970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27200"/>
            <a:ext cx="85344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E5D0CFC0-B410-40CB-BB03-C75036B4D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918075"/>
            <a:ext cx="288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Meander Hydraulics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fluvial\fluvial09.jpg">
            <a:extLst>
              <a:ext uri="{FF2B5EF4-FFF2-40B4-BE49-F238E27FC236}">
                <a16:creationId xmlns:a16="http://schemas.microsoft.com/office/drawing/2014/main" id="{D0738A6F-74D4-4CA1-BAD1-52D48F29C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7713"/>
            <a:ext cx="853440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FB24507D-5EC9-4521-9C91-BB02674AC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022475"/>
            <a:ext cx="398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Oxbow Cutoff / Development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fluvial\fluvial10.jpg">
            <a:extLst>
              <a:ext uri="{FF2B5EF4-FFF2-40B4-BE49-F238E27FC236}">
                <a16:creationId xmlns:a16="http://schemas.microsoft.com/office/drawing/2014/main" id="{1E4CCCD8-6C8C-4EB5-B99F-5DFDDDF16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28600"/>
            <a:ext cx="4368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0392F066-83E9-41C9-AAA9-07B39D8D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6061075"/>
            <a:ext cx="2935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Floodplain Widening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fluvial\fluvial11.jpg">
            <a:extLst>
              <a:ext uri="{FF2B5EF4-FFF2-40B4-BE49-F238E27FC236}">
                <a16:creationId xmlns:a16="http://schemas.microsoft.com/office/drawing/2014/main" id="{3B834E7B-08F8-49EA-86C6-91D8C25A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9288"/>
            <a:ext cx="8382000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E750256E-1967-4580-9767-4A7679B7C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574675"/>
            <a:ext cx="561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Entrenched Meanders - Colorado Plateau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fluvial\fluvial12.jpg">
            <a:extLst>
              <a:ext uri="{FF2B5EF4-FFF2-40B4-BE49-F238E27FC236}">
                <a16:creationId xmlns:a16="http://schemas.microsoft.com/office/drawing/2014/main" id="{C7B7E042-AE39-4769-B6D5-1E911CE61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8200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0A2FFB61-CC67-40AB-9139-A68DEA245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2708275"/>
            <a:ext cx="143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Potoholes</a:t>
            </a:r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DA497B99-0D97-4FDD-8759-62C89A129D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29718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fluvial\fluvial13.jpg">
            <a:extLst>
              <a:ext uri="{FF2B5EF4-FFF2-40B4-BE49-F238E27FC236}">
                <a16:creationId xmlns:a16="http://schemas.microsoft.com/office/drawing/2014/main" id="{1B0539DE-0DCB-49D3-9CBA-31342B9F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8488"/>
            <a:ext cx="84582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7B423B4F-AB35-41B1-BD8A-69CA7192E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12875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Braided Outwash -Glacial-Fluvial Processes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luvial14">
            <a:extLst>
              <a:ext uri="{FF2B5EF4-FFF2-40B4-BE49-F238E27FC236}">
                <a16:creationId xmlns:a16="http://schemas.microsoft.com/office/drawing/2014/main" id="{7A8C76B7-DC52-4F4C-9BD3-5EE39C11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91540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67EF9BD7-BE22-4ACC-9F53-88E0235A0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5603875"/>
            <a:ext cx="103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Q=AV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fluvial\fluvial15.jpg">
            <a:extLst>
              <a:ext uri="{FF2B5EF4-FFF2-40B4-BE49-F238E27FC236}">
                <a16:creationId xmlns:a16="http://schemas.microsoft.com/office/drawing/2014/main" id="{F71457F9-21C9-4F75-A95F-3B22EDA9C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0700"/>
            <a:ext cx="86106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fluvial\fluvial16.jpg">
            <a:extLst>
              <a:ext uri="{FF2B5EF4-FFF2-40B4-BE49-F238E27FC236}">
                <a16:creationId xmlns:a16="http://schemas.microsoft.com/office/drawing/2014/main" id="{B70407F8-E76B-44ED-B7DB-1A41F9617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152400"/>
            <a:ext cx="41211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fluvial\fluvial17.jpg">
            <a:extLst>
              <a:ext uri="{FF2B5EF4-FFF2-40B4-BE49-F238E27FC236}">
                <a16:creationId xmlns:a16="http://schemas.microsoft.com/office/drawing/2014/main" id="{3F80D186-143D-45C2-BBC5-C5C04F57D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325"/>
            <a:ext cx="80772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luvial\fluvial01.jpg">
            <a:extLst>
              <a:ext uri="{FF2B5EF4-FFF2-40B4-BE49-F238E27FC236}">
                <a16:creationId xmlns:a16="http://schemas.microsoft.com/office/drawing/2014/main" id="{F9901FA2-BA05-42AB-9EC1-B236603F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3288"/>
            <a:ext cx="88392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>
            <a:extLst>
              <a:ext uri="{FF2B5EF4-FFF2-40B4-BE49-F238E27FC236}">
                <a16:creationId xmlns:a16="http://schemas.microsoft.com/office/drawing/2014/main" id="{84C7863D-CE12-4285-8892-1D2FE38CF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375275"/>
            <a:ext cx="244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Hydrologic Cycle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fluvial\fluvial18.jpg">
            <a:extLst>
              <a:ext uri="{FF2B5EF4-FFF2-40B4-BE49-F238E27FC236}">
                <a16:creationId xmlns:a16="http://schemas.microsoft.com/office/drawing/2014/main" id="{7715019A-C551-4036-A9F3-8BC95AAB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5588"/>
            <a:ext cx="6934200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fluvial\fluvial19.jpg">
            <a:extLst>
              <a:ext uri="{FF2B5EF4-FFF2-40B4-BE49-F238E27FC236}">
                <a16:creationId xmlns:a16="http://schemas.microsoft.com/office/drawing/2014/main" id="{1E56E68B-1477-4D22-9436-A4ABD34D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52400"/>
            <a:ext cx="58340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fluvial\fluvial20.jpg">
            <a:extLst>
              <a:ext uri="{FF2B5EF4-FFF2-40B4-BE49-F238E27FC236}">
                <a16:creationId xmlns:a16="http://schemas.microsoft.com/office/drawing/2014/main" id="{B4430155-E078-441E-A31E-D84C5B94A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3452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6AABF285-F67E-42A6-8A55-08C89F759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193675"/>
            <a:ext cx="433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Drainage Network (watersheds)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fluvial\fluvial21.jpg">
            <a:extLst>
              <a:ext uri="{FF2B5EF4-FFF2-40B4-BE49-F238E27FC236}">
                <a16:creationId xmlns:a16="http://schemas.microsoft.com/office/drawing/2014/main" id="{D4C29B77-59BF-4C86-A238-39F0CE16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fluvial\fluvial22.jpg">
            <a:extLst>
              <a:ext uri="{FF2B5EF4-FFF2-40B4-BE49-F238E27FC236}">
                <a16:creationId xmlns:a16="http://schemas.microsoft.com/office/drawing/2014/main" id="{14D1F368-6DF8-4737-93CD-3C2BAC4F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1688"/>
            <a:ext cx="883920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DC7A215F-403E-460A-ABFB-B9296D849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879475"/>
            <a:ext cx="141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Dendritic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33700A9F-0CCD-4FDE-8EF0-F595FBFC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1336675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Radial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FD54A528-4FE2-432A-94C6-6B485058D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10000"/>
            <a:ext cx="102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Trellis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03A6D6E5-7121-4F53-A110-B6F9F505F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3317875"/>
            <a:ext cx="179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Rectangular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fluvial\fluvial23.jpg">
            <a:extLst>
              <a:ext uri="{FF2B5EF4-FFF2-40B4-BE49-F238E27FC236}">
                <a16:creationId xmlns:a16="http://schemas.microsoft.com/office/drawing/2014/main" id="{F7942ABF-FFA3-44E9-A4D9-544A8CD37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3513"/>
            <a:ext cx="7239000" cy="65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3EE0A0A6-20C8-47CB-A2A6-B03BDBC40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117475"/>
            <a:ext cx="277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Base Level Changes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fluvial\fluvial24.jpg">
            <a:extLst>
              <a:ext uri="{FF2B5EF4-FFF2-40B4-BE49-F238E27FC236}">
                <a16:creationId xmlns:a16="http://schemas.microsoft.com/office/drawing/2014/main" id="{1C86DE45-CCF6-4058-AAE2-D2B2A67EE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76200"/>
            <a:ext cx="27305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D8224635-E737-4433-B6C3-884B13605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4994275"/>
            <a:ext cx="174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Knick Point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fluvial\fluvial25.jpg">
            <a:extLst>
              <a:ext uri="{FF2B5EF4-FFF2-40B4-BE49-F238E27FC236}">
                <a16:creationId xmlns:a16="http://schemas.microsoft.com/office/drawing/2014/main" id="{6AEB263E-0C1A-472B-9BF4-5346B77AD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"/>
            <a:ext cx="70104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D07E1855-9A64-4C2E-9851-0DC0200D7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422275"/>
            <a:ext cx="246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Yellowstone Falls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fluvial\fluvial26.jpg">
            <a:extLst>
              <a:ext uri="{FF2B5EF4-FFF2-40B4-BE49-F238E27FC236}">
                <a16:creationId xmlns:a16="http://schemas.microsoft.com/office/drawing/2014/main" id="{4181F340-EF9C-472C-8EA5-525CEB369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4200"/>
            <a:ext cx="85344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fluvial\fluvial27.jpg">
            <a:extLst>
              <a:ext uri="{FF2B5EF4-FFF2-40B4-BE49-F238E27FC236}">
                <a16:creationId xmlns:a16="http://schemas.microsoft.com/office/drawing/2014/main" id="{9E19DAEC-BB22-48A9-9472-D64DFF30E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3725"/>
            <a:ext cx="82296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Image result for grand canyon images">
            <a:extLst>
              <a:ext uri="{FF2B5EF4-FFF2-40B4-BE49-F238E27FC236}">
                <a16:creationId xmlns:a16="http://schemas.microsoft.com/office/drawing/2014/main" id="{69587FC1-F30A-4C6F-A39E-C51E7649F5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541338"/>
            <a:ext cx="1704975" cy="11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AutoShape 4" descr="Image result for grand canyon images">
            <a:extLst>
              <a:ext uri="{FF2B5EF4-FFF2-40B4-BE49-F238E27FC236}">
                <a16:creationId xmlns:a16="http://schemas.microsoft.com/office/drawing/2014/main" id="{6335CC30-4E8B-4195-964A-4CB8E2B1A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541338"/>
            <a:ext cx="1704975" cy="11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076" name="Picture 6" descr="http://www.canyontours.com/wp-content/uploads/2013/09/West-Rim.jpg">
            <a:extLst>
              <a:ext uri="{FF2B5EF4-FFF2-40B4-BE49-F238E27FC236}">
                <a16:creationId xmlns:a16="http://schemas.microsoft.com/office/drawing/2014/main" id="{33A97428-B1A1-447B-A1CE-B5CC62C3E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CF75E7-C8AA-41F3-884A-0746A58FEB07}"/>
              </a:ext>
            </a:extLst>
          </p:cNvPr>
          <p:cNvSpPr txBox="1"/>
          <p:nvPr/>
        </p:nvSpPr>
        <p:spPr>
          <a:xfrm>
            <a:off x="762000" y="5410200"/>
            <a:ext cx="8382000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charset="0"/>
              </a:rPr>
              <a:t>Landscape Analysis Four Criteria: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sz="2000" dirty="0">
                <a:latin typeface="Times New Roman" charset="0"/>
              </a:rPr>
              <a:t>Landform   (2) Material    (3) Process    (4) Age (Time)</a:t>
            </a:r>
          </a:p>
          <a:p>
            <a:pPr marL="457200" indent="-457200">
              <a:defRPr/>
            </a:pPr>
            <a:endParaRPr lang="en-US" sz="1600" dirty="0">
              <a:latin typeface="Times New Roman" charset="0"/>
            </a:endParaRPr>
          </a:p>
          <a:p>
            <a:pPr marL="457200" indent="-457200">
              <a:defRPr/>
            </a:pPr>
            <a:r>
              <a:rPr lang="en-US" sz="2000" dirty="0">
                <a:latin typeface="Times New Roman" charset="0"/>
              </a:rPr>
              <a:t>Grand Canyon ~ 6 </a:t>
            </a:r>
            <a:r>
              <a:rPr lang="en-US" sz="2000" dirty="0" err="1">
                <a:latin typeface="Times New Roman" charset="0"/>
              </a:rPr>
              <a:t>m.y</a:t>
            </a:r>
            <a:r>
              <a:rPr lang="en-US" sz="2000" dirty="0">
                <a:latin typeface="Times New Roman" charset="0"/>
              </a:rPr>
              <a:t>. old, ~1 mile deep   What is erosion rate in mm/yr?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fluvial\fluvial28.jpg">
            <a:extLst>
              <a:ext uri="{FF2B5EF4-FFF2-40B4-BE49-F238E27FC236}">
                <a16:creationId xmlns:a16="http://schemas.microsoft.com/office/drawing/2014/main" id="{6C0B569D-11E8-47EA-BF09-AF036C2C0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7213"/>
            <a:ext cx="8458200" cy="56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E1D2B738-E26E-41B1-89BB-ED467DFB1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650875"/>
            <a:ext cx="2492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Meandering river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752CB12D-4AC7-4B10-82B2-A10D1FBAD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2098675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Oxbows</a:t>
            </a:r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872409C7-854A-42F7-9E7A-5BE70D439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438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39ED0A83-25E3-4FB4-B68A-8707CF78D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3546475"/>
            <a:ext cx="144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Point Bar</a:t>
            </a:r>
          </a:p>
        </p:txBody>
      </p:sp>
      <p:sp>
        <p:nvSpPr>
          <p:cNvPr id="30727" name="Line 7">
            <a:extLst>
              <a:ext uri="{FF2B5EF4-FFF2-40B4-BE49-F238E27FC236}">
                <a16:creationId xmlns:a16="http://schemas.microsoft.com/office/drawing/2014/main" id="{F8039F46-EB7E-46B7-BCAC-2DEA2049B0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8100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fluvial\fluvial29.jpg">
            <a:extLst>
              <a:ext uri="{FF2B5EF4-FFF2-40B4-BE49-F238E27FC236}">
                <a16:creationId xmlns:a16="http://schemas.microsoft.com/office/drawing/2014/main" id="{EBC8447B-7344-485A-9A3E-440183EB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5475"/>
            <a:ext cx="85344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5B3F5EC9-3CF8-4A5F-BA41-778D70290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031875"/>
            <a:ext cx="308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Entrenched Meanders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fluvial\fluvial30.jpg">
            <a:extLst>
              <a:ext uri="{FF2B5EF4-FFF2-40B4-BE49-F238E27FC236}">
                <a16:creationId xmlns:a16="http://schemas.microsoft.com/office/drawing/2014/main" id="{106BD220-2C5B-4D7A-AE88-DC2064A0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228600"/>
            <a:ext cx="57181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fluvial\fluvial31.jpg">
            <a:extLst>
              <a:ext uri="{FF2B5EF4-FFF2-40B4-BE49-F238E27FC236}">
                <a16:creationId xmlns:a16="http://schemas.microsoft.com/office/drawing/2014/main" id="{E5636B5A-00AB-413E-877D-C7E9F5063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20000" cy="624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fluvial\fluvial32.jpg">
            <a:extLst>
              <a:ext uri="{FF2B5EF4-FFF2-40B4-BE49-F238E27FC236}">
                <a16:creationId xmlns:a16="http://schemas.microsoft.com/office/drawing/2014/main" id="{8EC426F7-BCA4-41DC-B968-0DA0B76D6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7738"/>
            <a:ext cx="85344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fluvial\fluvial33.jpg">
            <a:extLst>
              <a:ext uri="{FF2B5EF4-FFF2-40B4-BE49-F238E27FC236}">
                <a16:creationId xmlns:a16="http://schemas.microsoft.com/office/drawing/2014/main" id="{82C71D3A-9B93-4F35-AC24-FB746C72E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0763"/>
            <a:ext cx="84582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fluvial\fluvial34.jpg">
            <a:extLst>
              <a:ext uri="{FF2B5EF4-FFF2-40B4-BE49-F238E27FC236}">
                <a16:creationId xmlns:a16="http://schemas.microsoft.com/office/drawing/2014/main" id="{1253D2F0-79AE-4823-AFD5-37D76C983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E7E1F371-1CFE-40BB-9AB8-A2D18FE3A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377507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Tools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fluvial\fluvial35.jpg">
            <a:extLst>
              <a:ext uri="{FF2B5EF4-FFF2-40B4-BE49-F238E27FC236}">
                <a16:creationId xmlns:a16="http://schemas.microsoft.com/office/drawing/2014/main" id="{E3681E82-110B-477E-9B70-366FEC75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304800"/>
            <a:ext cx="360521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fluvial\fluvial36.jpg">
            <a:extLst>
              <a:ext uri="{FF2B5EF4-FFF2-40B4-BE49-F238E27FC236}">
                <a16:creationId xmlns:a16="http://schemas.microsoft.com/office/drawing/2014/main" id="{F4572CA4-7C25-4AFE-831E-8AFA1A13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7958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F:\fluvial\fluvial37.jpg">
            <a:extLst>
              <a:ext uri="{FF2B5EF4-FFF2-40B4-BE49-F238E27FC236}">
                <a16:creationId xmlns:a16="http://schemas.microsoft.com/office/drawing/2014/main" id="{A83CCD68-F612-49EF-827D-39233765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04800"/>
            <a:ext cx="55530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fluvial\fluvial02.jpg">
            <a:extLst>
              <a:ext uri="{FF2B5EF4-FFF2-40B4-BE49-F238E27FC236}">
                <a16:creationId xmlns:a16="http://schemas.microsoft.com/office/drawing/2014/main" id="{CC42CE63-ACF7-44BA-B34A-6C86FF0D0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2138"/>
            <a:ext cx="8534400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fluvial\fluvial38.jpg">
            <a:extLst>
              <a:ext uri="{FF2B5EF4-FFF2-40B4-BE49-F238E27FC236}">
                <a16:creationId xmlns:a16="http://schemas.microsoft.com/office/drawing/2014/main" id="{E7479345-C3DC-4EE5-90BA-376E57398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475"/>
            <a:ext cx="84582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fluvial\fluvial39.jpg">
            <a:extLst>
              <a:ext uri="{FF2B5EF4-FFF2-40B4-BE49-F238E27FC236}">
                <a16:creationId xmlns:a16="http://schemas.microsoft.com/office/drawing/2014/main" id="{356B51E9-98C2-4386-A216-88CA5C24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6991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A66AE529-12BB-4D67-9125-2B43F44AD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422275"/>
            <a:ext cx="200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Gully Erosion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fluvial\fluvial40.jpg">
            <a:extLst>
              <a:ext uri="{FF2B5EF4-FFF2-40B4-BE49-F238E27FC236}">
                <a16:creationId xmlns:a16="http://schemas.microsoft.com/office/drawing/2014/main" id="{4E4F27E0-0D4D-47C6-966B-C528DA1CC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600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B34457EB-E244-478D-B403-D92861916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1412875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Badlands Erosion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fluvial\fluvial41.jpg">
            <a:extLst>
              <a:ext uri="{FF2B5EF4-FFF2-40B4-BE49-F238E27FC236}">
                <a16:creationId xmlns:a16="http://schemas.microsoft.com/office/drawing/2014/main" id="{667110AE-454A-4AE8-B9C0-E8D21A79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2238"/>
            <a:ext cx="6858000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6474201B-71F5-429B-AC8B-02D4E7AB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117475"/>
            <a:ext cx="178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Slot Canyon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fluvial\fluvial42.jpg">
            <a:extLst>
              <a:ext uri="{FF2B5EF4-FFF2-40B4-BE49-F238E27FC236}">
                <a16:creationId xmlns:a16="http://schemas.microsoft.com/office/drawing/2014/main" id="{D836D2A6-A3E4-49C8-B52F-54239B3B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975"/>
            <a:ext cx="86868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id="{A7335ECE-AC27-4EA9-8288-516FC3A5F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727075"/>
            <a:ext cx="212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Arroyo (Wadi)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fluvial\fluvial43.jpg">
            <a:extLst>
              <a:ext uri="{FF2B5EF4-FFF2-40B4-BE49-F238E27FC236}">
                <a16:creationId xmlns:a16="http://schemas.microsoft.com/office/drawing/2014/main" id="{47D5FC6D-FDAF-493F-B01E-EE01C482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44513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>
            <a:extLst>
              <a:ext uri="{FF2B5EF4-FFF2-40B4-BE49-F238E27FC236}">
                <a16:creationId xmlns:a16="http://schemas.microsoft.com/office/drawing/2014/main" id="{DBE70EE4-1914-4AD7-A67F-6F0B5A592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1641475"/>
            <a:ext cx="214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Grand Canyon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fluvial\fluvial44.jpg">
            <a:extLst>
              <a:ext uri="{FF2B5EF4-FFF2-40B4-BE49-F238E27FC236}">
                <a16:creationId xmlns:a16="http://schemas.microsoft.com/office/drawing/2014/main" id="{88985469-749F-4AFD-88C2-E379EFB69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763000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AF786CE9-7346-440B-8A11-53633981A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955675"/>
            <a:ext cx="431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Low Gradient Coast Plain river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:\fluvial\fluvial45.jpg">
            <a:extLst>
              <a:ext uri="{FF2B5EF4-FFF2-40B4-BE49-F238E27FC236}">
                <a16:creationId xmlns:a16="http://schemas.microsoft.com/office/drawing/2014/main" id="{67FE6E67-45B9-491C-94C8-234F22D7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28600"/>
            <a:ext cx="431958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fluvial\fluvial46.jpg">
            <a:extLst>
              <a:ext uri="{FF2B5EF4-FFF2-40B4-BE49-F238E27FC236}">
                <a16:creationId xmlns:a16="http://schemas.microsoft.com/office/drawing/2014/main" id="{25318150-59A1-4E61-A746-0A2EFA6DE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582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48564370-9749-4E79-9663-614F43F74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803275"/>
            <a:ext cx="169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Snake river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:\fluvial\fluvial47.jpg">
            <a:extLst>
              <a:ext uri="{FF2B5EF4-FFF2-40B4-BE49-F238E27FC236}">
                <a16:creationId xmlns:a16="http://schemas.microsoft.com/office/drawing/2014/main" id="{B904F7B2-BD1C-4620-BA1B-608CFD05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3920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>
            <a:extLst>
              <a:ext uri="{FF2B5EF4-FFF2-40B4-BE49-F238E27FC236}">
                <a16:creationId xmlns:a16="http://schemas.microsoft.com/office/drawing/2014/main" id="{54D2E239-269C-4D0C-A448-43AC7707C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879475"/>
            <a:ext cx="507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Rill and Gully Erosion on the Palouse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fluvial\fluvial03.jpg">
            <a:extLst>
              <a:ext uri="{FF2B5EF4-FFF2-40B4-BE49-F238E27FC236}">
                <a16:creationId xmlns:a16="http://schemas.microsoft.com/office/drawing/2014/main" id="{81777855-8E02-4136-AA75-6B8AF7AEA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525ED244-0624-43C0-93A7-7B18DDDA9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527675"/>
            <a:ext cx="444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Braided Pattern - Over Capacity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fluvial\fluvial48.jpg">
            <a:extLst>
              <a:ext uri="{FF2B5EF4-FFF2-40B4-BE49-F238E27FC236}">
                <a16:creationId xmlns:a16="http://schemas.microsoft.com/office/drawing/2014/main" id="{71A40BBC-8FDD-4A0B-9232-3DC7A9C10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6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fluvial\fluvial49.jpg">
            <a:extLst>
              <a:ext uri="{FF2B5EF4-FFF2-40B4-BE49-F238E27FC236}">
                <a16:creationId xmlns:a16="http://schemas.microsoft.com/office/drawing/2014/main" id="{4878358B-1802-45E1-8779-ACEC332C7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7075"/>
            <a:ext cx="86106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:\fluvial\fluvial50.jpg">
            <a:extLst>
              <a:ext uri="{FF2B5EF4-FFF2-40B4-BE49-F238E27FC236}">
                <a16:creationId xmlns:a16="http://schemas.microsoft.com/office/drawing/2014/main" id="{7F850C1A-5DF1-452D-BFBE-0D6018D24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:\fluvial\fluvial51.jpg">
            <a:extLst>
              <a:ext uri="{FF2B5EF4-FFF2-40B4-BE49-F238E27FC236}">
                <a16:creationId xmlns:a16="http://schemas.microsoft.com/office/drawing/2014/main" id="{37D16375-D36E-4770-9924-152399BFF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68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fluvial\fluvial52.jpg">
            <a:extLst>
              <a:ext uri="{FF2B5EF4-FFF2-40B4-BE49-F238E27FC236}">
                <a16:creationId xmlns:a16="http://schemas.microsoft.com/office/drawing/2014/main" id="{E5E04EC1-2E3E-4B82-9C26-5AE9BB08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2463"/>
            <a:ext cx="84582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:\fluvial\fluvial53.jpg">
            <a:extLst>
              <a:ext uri="{FF2B5EF4-FFF2-40B4-BE49-F238E27FC236}">
                <a16:creationId xmlns:a16="http://schemas.microsoft.com/office/drawing/2014/main" id="{235D7C1A-A0EA-4A1F-BFF7-FBBA7E450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6113"/>
            <a:ext cx="8534400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:\fluvial\fluvial54.jpg">
            <a:extLst>
              <a:ext uri="{FF2B5EF4-FFF2-40B4-BE49-F238E27FC236}">
                <a16:creationId xmlns:a16="http://schemas.microsoft.com/office/drawing/2014/main" id="{AC0B0A78-219C-4BC8-A41E-098A53D6C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2925"/>
            <a:ext cx="8382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>
            <a:extLst>
              <a:ext uri="{FF2B5EF4-FFF2-40B4-BE49-F238E27FC236}">
                <a16:creationId xmlns:a16="http://schemas.microsoft.com/office/drawing/2014/main" id="{C0A876B3-B08A-4FAB-A6F1-009AB977A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7270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Terraces</a:t>
            </a:r>
          </a:p>
        </p:txBody>
      </p:sp>
      <p:sp>
        <p:nvSpPr>
          <p:cNvPr id="57348" name="Line 4">
            <a:extLst>
              <a:ext uri="{FF2B5EF4-FFF2-40B4-BE49-F238E27FC236}">
                <a16:creationId xmlns:a16="http://schemas.microsoft.com/office/drawing/2014/main" id="{475F32D6-0FBD-4A89-9672-F22641B12F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11430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fluvial\fluvial04.jpg">
            <a:extLst>
              <a:ext uri="{FF2B5EF4-FFF2-40B4-BE49-F238E27FC236}">
                <a16:creationId xmlns:a16="http://schemas.microsoft.com/office/drawing/2014/main" id="{D3D4AF35-C4B7-40F1-A252-E6A53C18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4484DF8C-CBA5-4E50-BB80-F9D58B9C8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879475"/>
            <a:ext cx="553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Suspended Load river , Flood Conditions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F:\fluvial\fluvial05.jpg">
            <a:extLst>
              <a:ext uri="{FF2B5EF4-FFF2-40B4-BE49-F238E27FC236}">
                <a16:creationId xmlns:a16="http://schemas.microsoft.com/office/drawing/2014/main" id="{B134A4FE-6230-4C99-9ACC-432D3D40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4213"/>
            <a:ext cx="8610600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>
            <a:extLst>
              <a:ext uri="{FF2B5EF4-FFF2-40B4-BE49-F238E27FC236}">
                <a16:creationId xmlns:a16="http://schemas.microsoft.com/office/drawing/2014/main" id="{EB2DB45C-8AA4-4284-87F3-F97BDAA4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5756275"/>
            <a:ext cx="337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Floodplain Development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F:\fluvial\fluvial06.jpg">
            <a:extLst>
              <a:ext uri="{FF2B5EF4-FFF2-40B4-BE49-F238E27FC236}">
                <a16:creationId xmlns:a16="http://schemas.microsoft.com/office/drawing/2014/main" id="{E0A9D832-D19F-420A-B5AD-73CA58772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304800"/>
            <a:ext cx="41862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fluvial\fluvial07.jpg">
            <a:extLst>
              <a:ext uri="{FF2B5EF4-FFF2-40B4-BE49-F238E27FC236}">
                <a16:creationId xmlns:a16="http://schemas.microsoft.com/office/drawing/2014/main" id="{6E4B4BC2-332A-4C33-919B-ABDB3DA8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82000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519EA30A-194F-4D54-B6A0-27A1E567D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5527675"/>
            <a:ext cx="174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Rill Erosion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Office\Templates\Blank Presentation.pot</Template>
  <TotalTime>189</TotalTime>
  <Words>136</Words>
  <Application>Microsoft Office PowerPoint</Application>
  <PresentationFormat>On-screen Show (4:3)</PresentationFormat>
  <Paragraphs>39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Times New Roman</vt:lpstr>
      <vt:lpstr>Arial</vt:lpstr>
      <vt:lpstr>Calibri</vt:lpstr>
      <vt:lpstr>Blank Presentation</vt:lpstr>
      <vt:lpstr>ES202 Rivers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Natural Science</dc:creator>
  <cp:lastModifiedBy>Steve Taylor</cp:lastModifiedBy>
  <cp:revision>13</cp:revision>
  <dcterms:created xsi:type="dcterms:W3CDTF">2002-01-25T19:49:29Z</dcterms:created>
  <dcterms:modified xsi:type="dcterms:W3CDTF">2021-01-27T22:18:21Z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taylors@wou.edu</vt:lpwstr>
  </property>
  <property fmtid="{D5CDD505-2E9C-101B-9397-08002B2CF9AE}" pid="8" name="HomePage">
    <vt:lpwstr>www.wou.edu/taylor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H:\TAYLORS\G202\image</vt:lpwstr>
  </property>
</Properties>
</file>