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256" r:id="rId3"/>
    <p:sldId id="257" r:id="rId4"/>
    <p:sldId id="30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3" autoAdjust="0"/>
    <p:restoredTop sz="94660"/>
  </p:normalViewPr>
  <p:slideViewPr>
    <p:cSldViewPr>
      <p:cViewPr varScale="1">
        <p:scale>
          <a:sx n="108" d="100"/>
          <a:sy n="108" d="100"/>
        </p:scale>
        <p:origin x="9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A0C3-9038-4546-9956-69F1AFE6D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D54DC4-D649-4827-8D1B-42B0E6F5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8E821-E033-48B2-A436-6D223E366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08185-80B2-4A2C-97DC-B1B9F1C0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7CBF4-A569-4F4A-9F1A-27BFA5F9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2FF5D-C166-4E2B-9E24-C51E01520D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45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341B-B9AF-4AE4-9C8E-B084F1184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7F38D-F573-4ED2-A5E7-947D20E23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058B6-B524-477B-A157-6EDD8141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33C99-11A7-42CB-BEAE-9E1E839B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4779B-7D18-4116-BF7C-22658D0D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29C68-F097-4795-A238-919AC9A6ED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29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938D75-FDFA-4F94-A390-B22B20392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D000F-9198-4AA8-A288-5BC5C0FBE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3C872-73C0-47F3-B445-F94C042B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E726A-1947-4265-BEA4-024A3059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3B0CF-A496-492A-9982-0C1A1042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1F7C2-1BFD-4A90-B52E-51429743D4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45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FE9EB-B190-4D65-9342-C6CEDDE3A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06BF1-60FA-4CE0-971B-1754ABBE0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5F1C1-274A-4973-8814-4D66C9A9E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9E9C-F6C1-4582-8479-FDCCD872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1D672-289B-47D1-BED4-E406C104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FB10D-1A42-4FF3-BB60-13F90A36E2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74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DDE1-88CA-431D-A7AF-8C2CF3C9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04CB7-681E-4CA9-94FC-CB4FB8DF4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D56FB-0846-4EE4-9E69-4571C975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DACE2-4390-43E8-843E-525BE8C2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06235-C06A-4A89-B3A9-BBE425CF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5DE16-6CB2-4C84-9F2A-985427900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1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A081-5579-4753-9497-17CD14A9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0BABA-5BF6-43D4-BD8F-8BB95F963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6A0B8-8A7E-41F9-8068-B59A3D497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F83EC-812F-4C50-BCBA-91D6C040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50AF2-322E-4C0F-911E-EFFA27E0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E5F39-6875-43F2-9A3C-168ED20A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C9AF9-E245-44B8-B3E8-D99FE668A0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046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E19B-401D-4EC5-BA0E-E97631D7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12E44-2123-4FA9-8FC0-6285EF343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2F29D-768E-4EA1-84A1-F6C6B74B7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DAF92-13A0-4D45-BF58-34E8D62E6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548B5-0CE4-4E85-B8E6-7F26BB067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DE1F5D-2EEB-4E03-A3FC-88F22C7D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DC942-FEFD-41D5-860B-6E3C7CF6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C8F999-3344-40DE-9276-D95E9BF5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75620-A377-4320-B8DD-622318995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46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8AB4-EB3A-4512-82F5-9E30128A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30134-2799-4D31-99E0-B952A1DB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C5ADC-EC3C-4B24-8AC8-F018AE52B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4C312-9A81-4F80-9E8B-48E2A149B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5270E-8F3B-4975-87E5-AEBD746E04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31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4FB48A-B278-486A-9AD5-C83683F2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BFDE2-71FE-47F9-95FE-993BBEC8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8347F5-A719-4E36-A93F-8D4744ED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5CEDD-2FF2-4985-8FC4-12565E595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7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9D903-8ABB-4DBD-8DDE-904AFA8D9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031A4-8494-4B58-B247-36D6C0740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D4513-E955-4A89-A366-FCCF3127C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D7B18-AFEB-4DA7-BB2E-3BDCDB3A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B16A9-2A37-4BAB-B787-74EE5638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1D745-1DAA-4F3E-AD93-EE481174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B538C-2AF8-493D-AF64-BA5062AB68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967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088BE-CF47-4EEB-92C0-DEF154A57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729CF4-B191-4177-87CF-9B8F4324A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3AB9A-E06D-4E3D-8EFC-61084BD9D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FE832-08D6-4A96-B5B9-C8273F57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D2E4E-8532-45B2-9491-D15025BB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5DBC9-C209-4313-A93B-C262E67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1CEF3-0AEB-4742-A22D-B4B1BD1D8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7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18A2C3-B673-4815-BD32-26110FB2A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223D949-38B8-4C9C-9E1E-6CCABE31E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E243856-FF00-48C2-A4C9-52ADFC8E65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F55009-FD00-4DF2-92A6-4E985DFB10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EF4BC2-57A2-4DD6-9857-8B43B8FD7F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B2E08A-DB7E-4BC4-B72B-11117E2487E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88E0-51FE-457D-A2F2-D5A2B9B50E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dirty="0"/>
              <a:t>ES202 Weathering and Soils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5D8B9-1BC1-4B96-B09A-18920C508F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57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irt-9">
            <a:extLst>
              <a:ext uri="{FF2B5EF4-FFF2-40B4-BE49-F238E27FC236}">
                <a16:creationId xmlns:a16="http://schemas.microsoft.com/office/drawing/2014/main" id="{D5D489C3-6120-49B0-B0DA-3B6E7799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9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irt-10">
            <a:extLst>
              <a:ext uri="{FF2B5EF4-FFF2-40B4-BE49-F238E27FC236}">
                <a16:creationId xmlns:a16="http://schemas.microsoft.com/office/drawing/2014/main" id="{9BE250A8-E198-403C-B5B6-B48CD96E7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948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irt-11">
            <a:extLst>
              <a:ext uri="{FF2B5EF4-FFF2-40B4-BE49-F238E27FC236}">
                <a16:creationId xmlns:a16="http://schemas.microsoft.com/office/drawing/2014/main" id="{EF20B73A-9373-4119-BB7A-AF4D3362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0"/>
            <a:ext cx="63801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irt-12">
            <a:extLst>
              <a:ext uri="{FF2B5EF4-FFF2-40B4-BE49-F238E27FC236}">
                <a16:creationId xmlns:a16="http://schemas.microsoft.com/office/drawing/2014/main" id="{148EF793-1C9E-4103-A9FD-84FE8884A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irt-13">
            <a:extLst>
              <a:ext uri="{FF2B5EF4-FFF2-40B4-BE49-F238E27FC236}">
                <a16:creationId xmlns:a16="http://schemas.microsoft.com/office/drawing/2014/main" id="{F3413205-F1F1-43E6-B72E-168696058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363"/>
            <a:ext cx="9144000" cy="60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irt-15">
            <a:extLst>
              <a:ext uri="{FF2B5EF4-FFF2-40B4-BE49-F238E27FC236}">
                <a16:creationId xmlns:a16="http://schemas.microsoft.com/office/drawing/2014/main" id="{1DD14D69-E909-49F1-B035-5F466E3D2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0104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irt-16">
            <a:extLst>
              <a:ext uri="{FF2B5EF4-FFF2-40B4-BE49-F238E27FC236}">
                <a16:creationId xmlns:a16="http://schemas.microsoft.com/office/drawing/2014/main" id="{C8CF53EC-3F61-4D7D-8075-008B52A7B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irt-17">
            <a:extLst>
              <a:ext uri="{FF2B5EF4-FFF2-40B4-BE49-F238E27FC236}">
                <a16:creationId xmlns:a16="http://schemas.microsoft.com/office/drawing/2014/main" id="{27D6DB39-2EFF-4059-81F6-03B42EDB5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221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irt-18">
            <a:extLst>
              <a:ext uri="{FF2B5EF4-FFF2-40B4-BE49-F238E27FC236}">
                <a16:creationId xmlns:a16="http://schemas.microsoft.com/office/drawing/2014/main" id="{056036DF-B727-4B0E-99E5-F925C778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63"/>
            <a:ext cx="9144000" cy="625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dirt-19">
            <a:extLst>
              <a:ext uri="{FF2B5EF4-FFF2-40B4-BE49-F238E27FC236}">
                <a16:creationId xmlns:a16="http://schemas.microsoft.com/office/drawing/2014/main" id="{92676563-B015-4233-90BA-D08404B8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0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irt-1">
            <a:extLst>
              <a:ext uri="{FF2B5EF4-FFF2-40B4-BE49-F238E27FC236}">
                <a16:creationId xmlns:a16="http://schemas.microsoft.com/office/drawing/2014/main" id="{06FFD773-6EBE-4286-8846-09E43662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203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irt-20">
            <a:extLst>
              <a:ext uri="{FF2B5EF4-FFF2-40B4-BE49-F238E27FC236}">
                <a16:creationId xmlns:a16="http://schemas.microsoft.com/office/drawing/2014/main" id="{0ABEB7BB-56A0-4F54-8973-30363183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38"/>
            <a:ext cx="9144000" cy="624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dirt-21">
            <a:extLst>
              <a:ext uri="{FF2B5EF4-FFF2-40B4-BE49-F238E27FC236}">
                <a16:creationId xmlns:a16="http://schemas.microsoft.com/office/drawing/2014/main" id="{0771EC30-CFA1-4C93-A6D0-699D44161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dirt-22">
            <a:extLst>
              <a:ext uri="{FF2B5EF4-FFF2-40B4-BE49-F238E27FC236}">
                <a16:creationId xmlns:a16="http://schemas.microsoft.com/office/drawing/2014/main" id="{3BD58013-B38C-4196-83F2-C80D9237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9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dirt-23">
            <a:extLst>
              <a:ext uri="{FF2B5EF4-FFF2-40B4-BE49-F238E27FC236}">
                <a16:creationId xmlns:a16="http://schemas.microsoft.com/office/drawing/2014/main" id="{D5B806BB-7C0D-4B71-88D6-E0AC8AA0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6738"/>
            <a:ext cx="9144000" cy="2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dirt-24">
            <a:extLst>
              <a:ext uri="{FF2B5EF4-FFF2-40B4-BE49-F238E27FC236}">
                <a16:creationId xmlns:a16="http://schemas.microsoft.com/office/drawing/2014/main" id="{14791DD6-C44D-4290-A4AC-3FBAE668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9144000" cy="34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dirt-25">
            <a:extLst>
              <a:ext uri="{FF2B5EF4-FFF2-40B4-BE49-F238E27FC236}">
                <a16:creationId xmlns:a16="http://schemas.microsoft.com/office/drawing/2014/main" id="{DE029654-FEB1-429A-AB53-547D7AAC8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dirt-26">
            <a:extLst>
              <a:ext uri="{FF2B5EF4-FFF2-40B4-BE49-F238E27FC236}">
                <a16:creationId xmlns:a16="http://schemas.microsoft.com/office/drawing/2014/main" id="{DA8B29EC-AE87-4AE6-9DC9-89FF49E0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0"/>
            <a:ext cx="91440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dirt-27">
            <a:extLst>
              <a:ext uri="{FF2B5EF4-FFF2-40B4-BE49-F238E27FC236}">
                <a16:creationId xmlns:a16="http://schemas.microsoft.com/office/drawing/2014/main" id="{2604E303-168F-4041-BDD0-00D9BCD8F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2857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dirt-28">
            <a:extLst>
              <a:ext uri="{FF2B5EF4-FFF2-40B4-BE49-F238E27FC236}">
                <a16:creationId xmlns:a16="http://schemas.microsoft.com/office/drawing/2014/main" id="{0A46645A-2402-4816-8DC9-75C9D86C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irt-29">
            <a:extLst>
              <a:ext uri="{FF2B5EF4-FFF2-40B4-BE49-F238E27FC236}">
                <a16:creationId xmlns:a16="http://schemas.microsoft.com/office/drawing/2014/main" id="{6AFE0632-E1D4-4C40-B127-D36F79424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3"/>
            <a:ext cx="9144000" cy="608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irt-2">
            <a:extLst>
              <a:ext uri="{FF2B5EF4-FFF2-40B4-BE49-F238E27FC236}">
                <a16:creationId xmlns:a16="http://schemas.microsoft.com/office/drawing/2014/main" id="{120CD17A-BD6B-4D21-B14C-6C527863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31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dirt-30">
            <a:extLst>
              <a:ext uri="{FF2B5EF4-FFF2-40B4-BE49-F238E27FC236}">
                <a16:creationId xmlns:a16="http://schemas.microsoft.com/office/drawing/2014/main" id="{9660F8B7-7247-4767-A78A-62052DF5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"/>
            <a:ext cx="9144000" cy="600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dirt-32">
            <a:extLst>
              <a:ext uri="{FF2B5EF4-FFF2-40B4-BE49-F238E27FC236}">
                <a16:creationId xmlns:a16="http://schemas.microsoft.com/office/drawing/2014/main" id="{01ABF498-58B7-42DB-B28A-D7FF40DC2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dirt-33">
            <a:extLst>
              <a:ext uri="{FF2B5EF4-FFF2-40B4-BE49-F238E27FC236}">
                <a16:creationId xmlns:a16="http://schemas.microsoft.com/office/drawing/2014/main" id="{F2C11038-6D7B-4868-BEEB-62FD31695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8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dirt-34">
            <a:extLst>
              <a:ext uri="{FF2B5EF4-FFF2-40B4-BE49-F238E27FC236}">
                <a16:creationId xmlns:a16="http://schemas.microsoft.com/office/drawing/2014/main" id="{EA9C1D4D-E767-4ADF-BE14-90491C847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32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dirt-35">
            <a:extLst>
              <a:ext uri="{FF2B5EF4-FFF2-40B4-BE49-F238E27FC236}">
                <a16:creationId xmlns:a16="http://schemas.microsoft.com/office/drawing/2014/main" id="{9D371439-5ED2-4211-9084-BC291743B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9144000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dirt-37">
            <a:extLst>
              <a:ext uri="{FF2B5EF4-FFF2-40B4-BE49-F238E27FC236}">
                <a16:creationId xmlns:a16="http://schemas.microsoft.com/office/drawing/2014/main" id="{C83F5D13-A408-4FAD-AFDE-DC8B53A4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570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irt-38">
            <a:extLst>
              <a:ext uri="{FF2B5EF4-FFF2-40B4-BE49-F238E27FC236}">
                <a16:creationId xmlns:a16="http://schemas.microsoft.com/office/drawing/2014/main" id="{11896D74-D82C-4AF6-8FDB-95BA37ED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45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dirt-39">
            <a:extLst>
              <a:ext uri="{FF2B5EF4-FFF2-40B4-BE49-F238E27FC236}">
                <a16:creationId xmlns:a16="http://schemas.microsoft.com/office/drawing/2014/main" id="{DABA1B09-C646-4143-9CA7-D381F3A4F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5"/>
            <a:ext cx="9144000" cy="613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dirt-40">
            <a:extLst>
              <a:ext uri="{FF2B5EF4-FFF2-40B4-BE49-F238E27FC236}">
                <a16:creationId xmlns:a16="http://schemas.microsoft.com/office/drawing/2014/main" id="{8E70E017-EBFD-426F-90AE-5A13274C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dirt41">
            <a:extLst>
              <a:ext uri="{FF2B5EF4-FFF2-40B4-BE49-F238E27FC236}">
                <a16:creationId xmlns:a16="http://schemas.microsoft.com/office/drawing/2014/main" id="{9DE706E8-D2A5-4C15-8CE1-BF22D37A1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9144000" cy="62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dirt-3">
            <a:extLst>
              <a:ext uri="{FF2B5EF4-FFF2-40B4-BE49-F238E27FC236}">
                <a16:creationId xmlns:a16="http://schemas.microsoft.com/office/drawing/2014/main" id="{47B6C0E0-70A3-4C0A-A6EB-DEA9A7BC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229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dirt50">
            <a:extLst>
              <a:ext uri="{FF2B5EF4-FFF2-40B4-BE49-F238E27FC236}">
                <a16:creationId xmlns:a16="http://schemas.microsoft.com/office/drawing/2014/main" id="{895D4C0E-DCDA-42CF-B62C-C76CB9FD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dirt51">
            <a:extLst>
              <a:ext uri="{FF2B5EF4-FFF2-40B4-BE49-F238E27FC236}">
                <a16:creationId xmlns:a16="http://schemas.microsoft.com/office/drawing/2014/main" id="{4FCDA251-31CF-4910-AF7E-DCA7E18CC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51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dirt52">
            <a:extLst>
              <a:ext uri="{FF2B5EF4-FFF2-40B4-BE49-F238E27FC236}">
                <a16:creationId xmlns:a16="http://schemas.microsoft.com/office/drawing/2014/main" id="{F20C0824-2EC3-4C96-ABBF-992EEFBF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0"/>
            <a:ext cx="6081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dirt53">
            <a:extLst>
              <a:ext uri="{FF2B5EF4-FFF2-40B4-BE49-F238E27FC236}">
                <a16:creationId xmlns:a16="http://schemas.microsoft.com/office/drawing/2014/main" id="{CC01B208-72CB-4679-8C4E-0EF6B4587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8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dirt54">
            <a:extLst>
              <a:ext uri="{FF2B5EF4-FFF2-40B4-BE49-F238E27FC236}">
                <a16:creationId xmlns:a16="http://schemas.microsoft.com/office/drawing/2014/main" id="{ED428E5E-7D3C-41CE-8F47-5C59C0582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dirt55">
            <a:extLst>
              <a:ext uri="{FF2B5EF4-FFF2-40B4-BE49-F238E27FC236}">
                <a16:creationId xmlns:a16="http://schemas.microsoft.com/office/drawing/2014/main" id="{9A66E4D8-F8B1-40E7-BAC0-3C6E3FE4B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9144000" cy="606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dirt56">
            <a:extLst>
              <a:ext uri="{FF2B5EF4-FFF2-40B4-BE49-F238E27FC236}">
                <a16:creationId xmlns:a16="http://schemas.microsoft.com/office/drawing/2014/main" id="{D3A36AEB-3FE8-4EEB-9DC7-4D6FDD699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0"/>
            <a:ext cx="601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dirt57">
            <a:extLst>
              <a:ext uri="{FF2B5EF4-FFF2-40B4-BE49-F238E27FC236}">
                <a16:creationId xmlns:a16="http://schemas.microsoft.com/office/drawing/2014/main" id="{B632B4D8-BB5A-4AC4-8BAC-A0EC1CEC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26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dirt58">
            <a:extLst>
              <a:ext uri="{FF2B5EF4-FFF2-40B4-BE49-F238E27FC236}">
                <a16:creationId xmlns:a16="http://schemas.microsoft.com/office/drawing/2014/main" id="{545C50ED-D881-4CBE-905A-C4E6FF14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150"/>
            <a:ext cx="9144000" cy="48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dirt59">
            <a:extLst>
              <a:ext uri="{FF2B5EF4-FFF2-40B4-BE49-F238E27FC236}">
                <a16:creationId xmlns:a16="http://schemas.microsoft.com/office/drawing/2014/main" id="{EE78C7FF-273A-4CA5-9F64-58382C05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irt-4">
            <a:extLst>
              <a:ext uri="{FF2B5EF4-FFF2-40B4-BE49-F238E27FC236}">
                <a16:creationId xmlns:a16="http://schemas.microsoft.com/office/drawing/2014/main" id="{A573F02F-B8AF-43A5-AAAD-C1322691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9144000" cy="593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dirt60">
            <a:extLst>
              <a:ext uri="{FF2B5EF4-FFF2-40B4-BE49-F238E27FC236}">
                <a16:creationId xmlns:a16="http://schemas.microsoft.com/office/drawing/2014/main" id="{9689B4CE-EFDB-4075-B7F0-CA19B0A05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9144000" cy="618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dirt61">
            <a:extLst>
              <a:ext uri="{FF2B5EF4-FFF2-40B4-BE49-F238E27FC236}">
                <a16:creationId xmlns:a16="http://schemas.microsoft.com/office/drawing/2014/main" id="{CC2F7C23-9D8B-44BC-BC95-B8A80D3C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8915400" cy="69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dirt62">
            <a:extLst>
              <a:ext uri="{FF2B5EF4-FFF2-40B4-BE49-F238E27FC236}">
                <a16:creationId xmlns:a16="http://schemas.microsoft.com/office/drawing/2014/main" id="{7CE11CAC-5800-435A-B245-0343AB126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dirt63">
            <a:extLst>
              <a:ext uri="{FF2B5EF4-FFF2-40B4-BE49-F238E27FC236}">
                <a16:creationId xmlns:a16="http://schemas.microsoft.com/office/drawing/2014/main" id="{6AB3C11B-AF63-4C72-A367-F1D3039CD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9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dirt64">
            <a:extLst>
              <a:ext uri="{FF2B5EF4-FFF2-40B4-BE49-F238E27FC236}">
                <a16:creationId xmlns:a16="http://schemas.microsoft.com/office/drawing/2014/main" id="{69C15256-509E-4744-A3BC-30F19DE28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dirt65">
            <a:extLst>
              <a:ext uri="{FF2B5EF4-FFF2-40B4-BE49-F238E27FC236}">
                <a16:creationId xmlns:a16="http://schemas.microsoft.com/office/drawing/2014/main" id="{500EEFCD-614D-43DC-8125-CBE718043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dirt66">
            <a:extLst>
              <a:ext uri="{FF2B5EF4-FFF2-40B4-BE49-F238E27FC236}">
                <a16:creationId xmlns:a16="http://schemas.microsoft.com/office/drawing/2014/main" id="{5FCB31D4-00F0-4CCD-8F7B-0A4DAFBC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0050"/>
            <a:ext cx="91440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dirt67">
            <a:extLst>
              <a:ext uri="{FF2B5EF4-FFF2-40B4-BE49-F238E27FC236}">
                <a16:creationId xmlns:a16="http://schemas.microsoft.com/office/drawing/2014/main" id="{77C191D6-827E-4AD1-9A8E-2CDFF876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1013"/>
            <a:ext cx="9144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dirt68">
            <a:extLst>
              <a:ext uri="{FF2B5EF4-FFF2-40B4-BE49-F238E27FC236}">
                <a16:creationId xmlns:a16="http://schemas.microsoft.com/office/drawing/2014/main" id="{EF1C95FB-179F-4E1A-97F4-8402ACEA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dirt69">
            <a:extLst>
              <a:ext uri="{FF2B5EF4-FFF2-40B4-BE49-F238E27FC236}">
                <a16:creationId xmlns:a16="http://schemas.microsoft.com/office/drawing/2014/main" id="{518371B1-4C75-43A8-8076-EC326FB4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8"/>
            <a:ext cx="9144000" cy="63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irt-5">
            <a:extLst>
              <a:ext uri="{FF2B5EF4-FFF2-40B4-BE49-F238E27FC236}">
                <a16:creationId xmlns:a16="http://schemas.microsoft.com/office/drawing/2014/main" id="{9A2CD899-1646-4A45-9170-C01FB752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dirt70">
            <a:extLst>
              <a:ext uri="{FF2B5EF4-FFF2-40B4-BE49-F238E27FC236}">
                <a16:creationId xmlns:a16="http://schemas.microsoft.com/office/drawing/2014/main" id="{60519251-195E-4461-9B31-3D4CD240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"/>
            <a:ext cx="91440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dirt71">
            <a:extLst>
              <a:ext uri="{FF2B5EF4-FFF2-40B4-BE49-F238E27FC236}">
                <a16:creationId xmlns:a16="http://schemas.microsoft.com/office/drawing/2014/main" id="{C1899393-EF3B-4091-8AE9-2D62F35B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8"/>
            <a:ext cx="9144000" cy="61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dirt72">
            <a:extLst>
              <a:ext uri="{FF2B5EF4-FFF2-40B4-BE49-F238E27FC236}">
                <a16:creationId xmlns:a16="http://schemas.microsoft.com/office/drawing/2014/main" id="{05B4A53F-278D-4549-8CFE-817AEBA08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8138"/>
            <a:ext cx="9144000" cy="613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dirt73">
            <a:extLst>
              <a:ext uri="{FF2B5EF4-FFF2-40B4-BE49-F238E27FC236}">
                <a16:creationId xmlns:a16="http://schemas.microsoft.com/office/drawing/2014/main" id="{DDD05908-0F8D-49CB-9A27-8EA9B832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00"/>
            <a:ext cx="91440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dirt74">
            <a:extLst>
              <a:ext uri="{FF2B5EF4-FFF2-40B4-BE49-F238E27FC236}">
                <a16:creationId xmlns:a16="http://schemas.microsoft.com/office/drawing/2014/main" id="{ECB938DE-FFAF-46E2-A402-58958551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222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irt-6">
            <a:extLst>
              <a:ext uri="{FF2B5EF4-FFF2-40B4-BE49-F238E27FC236}">
                <a16:creationId xmlns:a16="http://schemas.microsoft.com/office/drawing/2014/main" id="{A27F0B6E-9928-4AC9-BB1C-F8306BBF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88"/>
            <a:ext cx="9144000" cy="61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irt-7">
            <a:extLst>
              <a:ext uri="{FF2B5EF4-FFF2-40B4-BE49-F238E27FC236}">
                <a16:creationId xmlns:a16="http://schemas.microsoft.com/office/drawing/2014/main" id="{50910B27-AF35-4340-A5A7-EBCF60D3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0"/>
            <a:ext cx="6308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irt-8">
            <a:extLst>
              <a:ext uri="{FF2B5EF4-FFF2-40B4-BE49-F238E27FC236}">
                <a16:creationId xmlns:a16="http://schemas.microsoft.com/office/drawing/2014/main" id="{2AABC82E-3FAB-4C66-BB42-BB2FC91C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</Words>
  <Application>Microsoft Office PowerPoint</Application>
  <PresentationFormat>On-screen Show (4:3)</PresentationFormat>
  <Paragraphs>1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Arial</vt:lpstr>
      <vt:lpstr>Default Design</vt:lpstr>
      <vt:lpstr>ES202 Weathering and Soils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3</cp:revision>
  <dcterms:created xsi:type="dcterms:W3CDTF">2004-02-17T22:24:39Z</dcterms:created>
  <dcterms:modified xsi:type="dcterms:W3CDTF">2021-01-27T22:08:33Z</dcterms:modified>
</cp:coreProperties>
</file>