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8" r:id="rId3"/>
    <p:sldId id="264" r:id="rId4"/>
    <p:sldId id="263" r:id="rId5"/>
    <p:sldId id="266" r:id="rId6"/>
    <p:sldId id="265" r:id="rId7"/>
    <p:sldId id="267" r:id="rId8"/>
    <p:sldId id="261" r:id="rId9"/>
    <p:sldId id="257" r:id="rId10"/>
    <p:sldId id="259" r:id="rId11"/>
    <p:sldId id="262" r:id="rId12"/>
    <p:sldId id="256" r:id="rId13"/>
    <p:sldId id="258" r:id="rId14"/>
    <p:sldId id="260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656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58D6C-6842-4E53-849A-F6D4E8780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35DCE8-79C6-4953-AB0C-7FD04EFB0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4DC5F-2670-4F70-A5DF-25902FBF2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19FC3-242B-4EAD-8355-90941F9D0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DD824-3BB5-44D3-996E-DBB756FC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654610-A7B5-4F5F-9735-17B9C9241D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67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29972-E9AC-4453-87AB-613758E91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D694E-CAE5-4895-BFFC-9B9B0BAE5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F9747-08EC-4BA0-ABA0-AB541E054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8F118-37B8-4360-9376-758B550EB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4EA73-4456-4EE7-8849-F2FEE6E47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12F44-A030-4110-B5E3-085C98A945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7086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54D997-E79C-48C1-A805-7D79E16392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2E0E8-4101-44EE-A4D9-E35622A5FF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E0B26-95CD-41DD-AFCF-35A023CE3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A197B-369B-4968-AF3A-1AAEEFA7F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BE6A9-21C6-457B-9447-E62485DB4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7B5EB-1429-484F-A782-A5D17597BB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7991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C419-887B-41E8-92D2-706C45122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8B446-56E1-4848-9299-680FCBCA3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443B6-9598-4761-A23C-64D7B23DC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A0277-7619-4322-A74B-94CCC8576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65F31-BC73-4F9F-930D-7B1F16F4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DDABC5-6C0A-46E5-AE3D-62FA3398A1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065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E8B88-D84B-4752-83B2-98043DDF5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21DB0A-5CF0-4B47-8481-21FDC7997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386D3-5E1D-4A11-A655-AE42572DC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7F8D7-934C-4D5F-AC25-DE2748F8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B10B3-E009-437E-88F5-7C67E61ED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B6AD5E-E8B6-4A58-B468-C76AE00FC9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9114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B397A-B112-4F3B-90B4-30D961ED3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E0C85-80A1-4589-A31C-ED4411BF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004C08-B360-484D-BC2E-5EBC8A39A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08530-23A5-46DF-AF1F-5BA4D624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378889-3805-4A1C-A3B2-7A14AAA1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2F47C4-B697-47E0-922D-1EC7B3C2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E12E3-EFEE-4290-803E-D1D24FE295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472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D9659-6BEB-4F1A-B237-92EF5D5CB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B46F9E-7DEA-4BAB-BDD9-7278C5D75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5F424-AB21-4604-97B9-4B9E6BA3B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0BDB21-4B1A-4256-BA4D-3C634EBF7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D4BFA0-4AF6-4A18-9F71-56EDE45E9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7F4D6E-3380-42AA-9C39-A8BBF33C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E435D-E50B-46E6-871C-B4F09EF15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AC57C5-F52C-45A2-9F36-597CAC8EB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721AF2-B667-4455-87CE-23041B62E4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509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F6768-934A-49A8-A9C1-9469E45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B39975-5BD8-4F56-88F0-0BA9BF9E7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C720E3-6E76-43F2-9736-536AEA7B8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8F208-8DDE-41CD-9BB1-684474A24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D0EAC-126B-4CCB-A93B-861203EF91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116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01DD36-09BE-4E71-AA53-9E1D4F64B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F9F2DC-A5C7-4531-AD24-DDCB0798D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CA099-CA7B-48E7-A9F1-15BBC8D4C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114E9E-A067-432B-BBE1-D5B7292A9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5649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2B394-5135-40EB-9C7B-642A92458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94F05-9012-40F0-ADD2-4B20B658A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B163B-26F4-4F7F-94C5-16EA80546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9B650-9233-4955-9B29-FC44A93D6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9D306-77CF-4416-A8F4-1B4870162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A70EFD-0CE5-4C83-B2EB-66AF05E5A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0BDC99-5B28-49AB-9074-E24A8144F8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230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55C8A-89AF-41B9-A034-EA2FB22D0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367066-1549-4944-91A6-EB3FEFD3C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C6B27-1E2E-4500-86BA-5FAB865276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2C3AE-DD43-4AFC-BFFE-B516D5CCC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D35A6-7A0E-43C6-AB0A-C74FE94C7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1594C-C5CA-49F8-B8A1-1ACDB53B9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2B289A-60BF-4C31-8A71-540FD54E6C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0536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783DB60-C4B5-4405-A72A-8638027D08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7716A4D-5EE2-4C54-8805-5D28627FDE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490D4E4-6D22-42FB-80DB-73DC2D4FDDF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7B886D1-7329-46FC-96AC-BDAA4A4F1FD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E0D0BE7-49EA-481C-B0B4-41DD6AADA58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A238B0A-47F8-4871-8BC9-E5417C70FAC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3D379-8471-4CDE-8AF5-60808535AC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ES202 Introduction to Topographic Maps</a:t>
            </a:r>
          </a:p>
        </p:txBody>
      </p:sp>
    </p:spTree>
    <p:extLst>
      <p:ext uri="{BB962C8B-B14F-4D97-AF65-F5344CB8AC3E}">
        <p14:creationId xmlns:p14="http://schemas.microsoft.com/office/powerpoint/2010/main" val="1061029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g_9_1">
            <a:extLst>
              <a:ext uri="{FF2B5EF4-FFF2-40B4-BE49-F238E27FC236}">
                <a16:creationId xmlns:a16="http://schemas.microsoft.com/office/drawing/2014/main" id="{1AA30D17-3151-495D-9B23-B51F13F21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924800" cy="67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ig_9_13">
            <a:extLst>
              <a:ext uri="{FF2B5EF4-FFF2-40B4-BE49-F238E27FC236}">
                <a16:creationId xmlns:a16="http://schemas.microsoft.com/office/drawing/2014/main" id="{801A0845-FA66-419B-AC7D-D8893AC37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2"/>
          <a:stretch>
            <a:fillRect/>
          </a:stretch>
        </p:blipFill>
        <p:spPr bwMode="auto">
          <a:xfrm>
            <a:off x="1646238" y="0"/>
            <a:ext cx="59737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ig_9_12">
            <a:extLst>
              <a:ext uri="{FF2B5EF4-FFF2-40B4-BE49-F238E27FC236}">
                <a16:creationId xmlns:a16="http://schemas.microsoft.com/office/drawing/2014/main" id="{871E8639-A63B-4235-83B6-8A7D94AED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1"/>
          <a:stretch>
            <a:fillRect/>
          </a:stretch>
        </p:blipFill>
        <p:spPr bwMode="auto">
          <a:xfrm>
            <a:off x="1828800" y="0"/>
            <a:ext cx="5948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g_9_11">
            <a:extLst>
              <a:ext uri="{FF2B5EF4-FFF2-40B4-BE49-F238E27FC236}">
                <a16:creationId xmlns:a16="http://schemas.microsoft.com/office/drawing/2014/main" id="{2EA22C45-9C4C-43F9-9F85-1B2C3F0D7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78"/>
          <a:stretch>
            <a:fillRect/>
          </a:stretch>
        </p:blipFill>
        <p:spPr bwMode="auto">
          <a:xfrm>
            <a:off x="1295400" y="0"/>
            <a:ext cx="6702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g_9_14">
            <a:extLst>
              <a:ext uri="{FF2B5EF4-FFF2-40B4-BE49-F238E27FC236}">
                <a16:creationId xmlns:a16="http://schemas.microsoft.com/office/drawing/2014/main" id="{E375794F-33AC-4FF2-AC1C-D1ABC10C8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938"/>
            <a:ext cx="8382000" cy="685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raterlake_OR">
            <a:extLst>
              <a:ext uri="{FF2B5EF4-FFF2-40B4-BE49-F238E27FC236}">
                <a16:creationId xmlns:a16="http://schemas.microsoft.com/office/drawing/2014/main" id="{7FDB754A-8368-43AF-BA8E-AF4087BE5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"/>
          <a:stretch>
            <a:fillRect/>
          </a:stretch>
        </p:blipFill>
        <p:spPr bwMode="auto">
          <a:xfrm>
            <a:off x="1981200" y="0"/>
            <a:ext cx="5583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g_9_7">
            <a:extLst>
              <a:ext uri="{FF2B5EF4-FFF2-40B4-BE49-F238E27FC236}">
                <a16:creationId xmlns:a16="http://schemas.microsoft.com/office/drawing/2014/main" id="{327CD3DA-67B9-4A7F-A5CC-840EB0B25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9926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washingtonwest_DC_VA">
            <a:extLst>
              <a:ext uri="{FF2B5EF4-FFF2-40B4-BE49-F238E27FC236}">
                <a16:creationId xmlns:a16="http://schemas.microsoft.com/office/drawing/2014/main" id="{39BA5D23-61FA-4EAF-90DA-5ECB10862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5086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ig_9_5">
            <a:extLst>
              <a:ext uri="{FF2B5EF4-FFF2-40B4-BE49-F238E27FC236}">
                <a16:creationId xmlns:a16="http://schemas.microsoft.com/office/drawing/2014/main" id="{41A6B1EB-6586-4630-A711-355F00D79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0"/>
            <a:ext cx="6530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ig_9_6">
            <a:extLst>
              <a:ext uri="{FF2B5EF4-FFF2-40B4-BE49-F238E27FC236}">
                <a16:creationId xmlns:a16="http://schemas.microsoft.com/office/drawing/2014/main" id="{4D6864A0-07BF-4A28-9C6C-D225D26B8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0"/>
            <a:ext cx="6378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ig_9_21">
            <a:extLst>
              <a:ext uri="{FF2B5EF4-FFF2-40B4-BE49-F238E27FC236}">
                <a16:creationId xmlns:a16="http://schemas.microsoft.com/office/drawing/2014/main" id="{DA3DA599-C71E-4063-B3B0-96096D0AC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57"/>
          <a:stretch>
            <a:fillRect/>
          </a:stretch>
        </p:blipFill>
        <p:spPr bwMode="auto">
          <a:xfrm>
            <a:off x="1598613" y="76200"/>
            <a:ext cx="6402387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g_9_8">
            <a:extLst>
              <a:ext uri="{FF2B5EF4-FFF2-40B4-BE49-F238E27FC236}">
                <a16:creationId xmlns:a16="http://schemas.microsoft.com/office/drawing/2014/main" id="{50178E9C-9505-495E-8F62-1AA350D9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55688"/>
            <a:ext cx="9067800" cy="37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ig_9_9">
            <a:extLst>
              <a:ext uri="{FF2B5EF4-FFF2-40B4-BE49-F238E27FC236}">
                <a16:creationId xmlns:a16="http://schemas.microsoft.com/office/drawing/2014/main" id="{F92FEF36-3FD7-427D-B745-B6E411751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0050"/>
            <a:ext cx="9144000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</Words>
  <Application>Microsoft Office PowerPoint</Application>
  <PresentationFormat>On-screen Show (4:3)</PresentationFormat>
  <Paragraphs>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Arial</vt:lpstr>
      <vt:lpstr>Default Design</vt:lpstr>
      <vt:lpstr>ES202 Introduction to Topographic Maps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WOU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UCS</dc:creator>
  <cp:lastModifiedBy>Steve Taylor</cp:lastModifiedBy>
  <cp:revision>3</cp:revision>
  <dcterms:created xsi:type="dcterms:W3CDTF">2009-01-05T02:43:12Z</dcterms:created>
  <dcterms:modified xsi:type="dcterms:W3CDTF">2021-01-27T22:04:09Z</dcterms:modified>
</cp:coreProperties>
</file>