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63" r:id="rId4"/>
    <p:sldId id="264" r:id="rId5"/>
    <p:sldId id="265" r:id="rId6"/>
    <p:sldId id="266" r:id="rId7"/>
    <p:sldId id="267" r:id="rId8"/>
    <p:sldId id="262" r:id="rId9"/>
    <p:sldId id="270" r:id="rId10"/>
    <p:sldId id="268" r:id="rId11"/>
    <p:sldId id="269" r:id="rId12"/>
    <p:sldId id="272" r:id="rId13"/>
    <p:sldId id="273" r:id="rId14"/>
    <p:sldId id="274" r:id="rId15"/>
    <p:sldId id="258" r:id="rId16"/>
    <p:sldId id="275" r:id="rId17"/>
    <p:sldId id="256" r:id="rId18"/>
    <p:sldId id="261" r:id="rId19"/>
    <p:sldId id="259" r:id="rId20"/>
    <p:sldId id="260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5C70-787B-4796-B681-4CE1037FC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1316B-E30B-4025-AF0A-BEC7EA846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D46FF-1FDB-4D37-9A73-CCC9FB55B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BD883-7248-4960-B094-C53081F5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254A5-9CDF-4C9E-8D10-B9394A8A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0154F-179E-4E28-A08F-8A8BCD0BB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60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18918-5CD3-4456-BFCB-AEEDD0F6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FDB7B-21D4-4C01-841B-A738459D9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5A0BC-D81E-46D4-9FCD-4B5AA485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DB92D-109F-48E9-A6E0-2CE764E29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04264-EADB-4ECF-8CB5-7DFAD4BB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508A2-636C-4E4C-B957-A7DCA258BA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21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C37B4-AB72-4A67-850F-7B8C98F0A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546FA-103C-406B-B988-2D3DBBB2C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85A4F-673A-4714-9CE0-652B73E9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D8758-347F-47A7-956D-AE70D3B03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2422B-27D7-4058-8AED-36CEB2B9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23F80-B93D-4C44-82E5-988D25E0EA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75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ABE0-A525-48DC-9FA2-6771C25A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03472-6AC5-414D-B9A9-19251F23C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4E7A-6ED7-4264-86E5-21C816B6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A4B4F-ECD0-40FD-B42D-F3590309E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F9AD-C089-4646-AA6C-F772001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08E46-A5C3-4A71-B832-54B9563E7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65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AD76-9C81-4644-B819-A606A402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35B26-F9F6-41E0-B28F-42F99691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18C80-7B7A-4A5D-BAA0-3D4BD125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B328-C97F-4E0E-A7D0-ACF33060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022A2-50A5-47A2-8593-5A0BAD66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2DAC9-4810-43BB-A8B6-4FC0D3F2C7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29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DF868-0016-4A25-AE0F-C3498804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9C902-4AA8-4324-AAF0-71BE155C0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BACF1-7A44-41F8-9D3D-0D7290781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A46B0-FA34-4710-A8EF-646B49351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50078-5A10-4D21-9CFE-12F6B722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63935-AC93-49CA-BDCE-7EE4D639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6C136-EC39-4208-975A-A3162BF9C3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1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E561C-BA92-48A2-996F-BFD9424C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1D5A7-15D4-429B-8DB1-25F5CB48D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52B7F-49FB-4660-BA7A-F4ECEC6CD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5E4B1-73AB-4AFD-A823-A28199441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43B37-E215-4B6A-817A-CED1935584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DDCEE-B3A0-407B-87DF-4A96328E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735DA-7230-42E8-BEC2-F507CB75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34296B-048F-4C76-A236-76E01EF3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F35BF-E02F-4A98-9475-8EB726DCB9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72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D4E7-9A2B-4B69-9BE3-378D71DE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D3FA4-2CF0-4BF1-B8B4-0A3ACF421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EB6ED-A20C-42B1-BC8A-42FD1C45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AE50F-C787-4D09-846A-05609FEC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B923F-F671-404C-B834-A4ADD1B7C9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CBC90-9D0F-4380-B6A5-1C0EC0D5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491BA-C617-4894-86BF-FBDCB13C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1332B-C94E-4C87-AF3F-3EDF97C8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5D25D-3F8E-4159-9F65-A9F7A550A2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120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28E0-78A1-4E2D-919E-37628D13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4146F-1178-45CE-987D-15F69C375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25CD3-6706-4639-9708-326954D7E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27913-79EC-477A-8905-FA4D7DE0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450B9-D0C0-4C8E-A7C0-9258012A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755B3-4EE4-40F0-ABB8-63FABD45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7BD84-DE27-4D75-9841-7A0AFE61E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4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34C1-3643-46E5-A152-B47F208A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57C27-DD59-4174-B52F-48864A3FB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7B75B-8F16-45F7-8AA0-D27249608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B2E65-ECFF-4E45-B85A-6F7F4F9B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1BBD-6C74-4677-B1EA-88CE8B70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227AE-CAAB-46EB-A0E6-FCD2813A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89A20-A9BE-4673-8588-FB7B293ABD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56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339698-3071-45F0-A4F4-42FED6B9A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5907EB-DD52-4D8A-B153-DD0EFE8E7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D2B118-AD7A-4D9C-8427-5FBB56CCE4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6306B9-C043-4C1A-9C9F-5066E26832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1BF7C1-8DD4-4DED-8F8D-3065BEAB93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17D2BA-6805-4913-A15C-23EF730E2D2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ig_8_13">
            <a:extLst>
              <a:ext uri="{FF2B5EF4-FFF2-40B4-BE49-F238E27FC236}">
                <a16:creationId xmlns:a16="http://schemas.microsoft.com/office/drawing/2014/main" id="{74F5F0A0-5B40-4B38-8E26-2E224B217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0"/>
            <a:ext cx="4784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g">
            <a:extLst>
              <a:ext uri="{FF2B5EF4-FFF2-40B4-BE49-F238E27FC236}">
                <a16:creationId xmlns:a16="http://schemas.microsoft.com/office/drawing/2014/main" id="{928836E5-0775-444F-9527-72BC8602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00138"/>
            <a:ext cx="81915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">
            <a:extLst>
              <a:ext uri="{FF2B5EF4-FFF2-40B4-BE49-F238E27FC236}">
                <a16:creationId xmlns:a16="http://schemas.microsoft.com/office/drawing/2014/main" id="{582BA318-C069-4478-BBB8-CAA8AFAE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228600"/>
            <a:ext cx="45593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">
            <a:extLst>
              <a:ext uri="{FF2B5EF4-FFF2-40B4-BE49-F238E27FC236}">
                <a16:creationId xmlns:a16="http://schemas.microsoft.com/office/drawing/2014/main" id="{A95D3892-0FB3-4C25-822F-7A5EFB31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14338"/>
            <a:ext cx="5686425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">
            <a:extLst>
              <a:ext uri="{FF2B5EF4-FFF2-40B4-BE49-F238E27FC236}">
                <a16:creationId xmlns:a16="http://schemas.microsoft.com/office/drawing/2014/main" id="{CF639DA6-A00F-4B71-B384-ADE1948C0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0850"/>
            <a:ext cx="6858000" cy="59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">
            <a:extLst>
              <a:ext uri="{FF2B5EF4-FFF2-40B4-BE49-F238E27FC236}">
                <a16:creationId xmlns:a16="http://schemas.microsoft.com/office/drawing/2014/main" id="{A1FF6062-5318-4CBD-B8EE-923AFE7F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8"/>
          <a:stretch>
            <a:fillRect/>
          </a:stretch>
        </p:blipFill>
        <p:spPr bwMode="auto">
          <a:xfrm>
            <a:off x="739775" y="533400"/>
            <a:ext cx="80232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_8_1">
            <a:extLst>
              <a:ext uri="{FF2B5EF4-FFF2-40B4-BE49-F238E27FC236}">
                <a16:creationId xmlns:a16="http://schemas.microsoft.com/office/drawing/2014/main" id="{A5684F2C-FA0E-4158-A02D-46F8E144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8"/>
            <a:ext cx="9144000" cy="40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g">
            <a:extLst>
              <a:ext uri="{FF2B5EF4-FFF2-40B4-BE49-F238E27FC236}">
                <a16:creationId xmlns:a16="http://schemas.microsoft.com/office/drawing/2014/main" id="{750FE59F-D7DA-43F9-92F9-CBB8BE75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52400"/>
            <a:ext cx="390207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fig_9_16">
            <a:extLst>
              <a:ext uri="{FF2B5EF4-FFF2-40B4-BE49-F238E27FC236}">
                <a16:creationId xmlns:a16="http://schemas.microsoft.com/office/drawing/2014/main" id="{C51649D6-09C1-4BF2-82BD-7DF27DCCB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0"/>
            <a:ext cx="5313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_8_2_3_4">
            <a:extLst>
              <a:ext uri="{FF2B5EF4-FFF2-40B4-BE49-F238E27FC236}">
                <a16:creationId xmlns:a16="http://schemas.microsoft.com/office/drawing/2014/main" id="{2A7EEF27-6A4E-4D33-AD6F-7A4E3FB2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0"/>
            <a:ext cx="523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_8_5_6_7_8">
            <a:extLst>
              <a:ext uri="{FF2B5EF4-FFF2-40B4-BE49-F238E27FC236}">
                <a16:creationId xmlns:a16="http://schemas.microsoft.com/office/drawing/2014/main" id="{639425EE-5269-42CE-A145-388955C6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16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g">
            <a:extLst>
              <a:ext uri="{FF2B5EF4-FFF2-40B4-BE49-F238E27FC236}">
                <a16:creationId xmlns:a16="http://schemas.microsoft.com/office/drawing/2014/main" id="{11CBCA8E-B809-470D-8C08-36E6E0FE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14325"/>
            <a:ext cx="5715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_8_11_12">
            <a:extLst>
              <a:ext uri="{FF2B5EF4-FFF2-40B4-BE49-F238E27FC236}">
                <a16:creationId xmlns:a16="http://schemas.microsoft.com/office/drawing/2014/main" id="{DC4AB296-780A-4BDC-8F08-51DEA6D0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0"/>
            <a:ext cx="4887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g">
            <a:extLst>
              <a:ext uri="{FF2B5EF4-FFF2-40B4-BE49-F238E27FC236}">
                <a16:creationId xmlns:a16="http://schemas.microsoft.com/office/drawing/2014/main" id="{F00D573C-7862-4EA2-801A-F2A7CDDA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4213"/>
            <a:ext cx="8686800" cy="5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g">
            <a:extLst>
              <a:ext uri="{FF2B5EF4-FFF2-40B4-BE49-F238E27FC236}">
                <a16:creationId xmlns:a16="http://schemas.microsoft.com/office/drawing/2014/main" id="{18398BBA-5239-4741-A136-BC8922FB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77975"/>
            <a:ext cx="8534400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">
            <a:extLst>
              <a:ext uri="{FF2B5EF4-FFF2-40B4-BE49-F238E27FC236}">
                <a16:creationId xmlns:a16="http://schemas.microsoft.com/office/drawing/2014/main" id="{3F552E3C-7D5E-44AC-8D0B-144F7ED3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8825"/>
            <a:ext cx="8686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">
            <a:extLst>
              <a:ext uri="{FF2B5EF4-FFF2-40B4-BE49-F238E27FC236}">
                <a16:creationId xmlns:a16="http://schemas.microsoft.com/office/drawing/2014/main" id="{0122FA2B-B786-417F-92C0-09AC2028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16138"/>
            <a:ext cx="8839200" cy="26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g">
            <a:extLst>
              <a:ext uri="{FF2B5EF4-FFF2-40B4-BE49-F238E27FC236}">
                <a16:creationId xmlns:a16="http://schemas.microsoft.com/office/drawing/2014/main" id="{64216726-72E1-4109-9440-2C0F50BB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050925"/>
            <a:ext cx="7966075" cy="4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EA12">
            <a:extLst>
              <a:ext uri="{FF2B5EF4-FFF2-40B4-BE49-F238E27FC236}">
                <a16:creationId xmlns:a16="http://schemas.microsoft.com/office/drawing/2014/main" id="{99245825-0E69-4578-8FC7-E3A801EC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5"/>
            <a:ext cx="91440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">
            <a:extLst>
              <a:ext uri="{FF2B5EF4-FFF2-40B4-BE49-F238E27FC236}">
                <a16:creationId xmlns:a16="http://schemas.microsoft.com/office/drawing/2014/main" id="{13842FBE-E314-4202-9911-E4ABAC0E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9925"/>
            <a:ext cx="441960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ig">
            <a:extLst>
              <a:ext uri="{FF2B5EF4-FFF2-40B4-BE49-F238E27FC236}">
                <a16:creationId xmlns:a16="http://schemas.microsoft.com/office/drawing/2014/main" id="{6690BC03-13F4-49D8-BC91-28FEC0A2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5360" r="9697" b="5360"/>
          <a:stretch>
            <a:fillRect/>
          </a:stretch>
        </p:blipFill>
        <p:spPr bwMode="auto">
          <a:xfrm>
            <a:off x="4419600" y="1676400"/>
            <a:ext cx="4724400" cy="3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</dc:creator>
  <cp:lastModifiedBy>Steve Taylor</cp:lastModifiedBy>
  <cp:revision>2</cp:revision>
  <dcterms:created xsi:type="dcterms:W3CDTF">2009-01-05T02:45:47Z</dcterms:created>
  <dcterms:modified xsi:type="dcterms:W3CDTF">2021-01-25T18:17:57Z</dcterms:modified>
</cp:coreProperties>
</file>