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5" r:id="rId2"/>
    <p:sldId id="258" r:id="rId3"/>
    <p:sldId id="256" r:id="rId4"/>
    <p:sldId id="259" r:id="rId5"/>
    <p:sldId id="263" r:id="rId6"/>
    <p:sldId id="334" r:id="rId7"/>
    <p:sldId id="307" r:id="rId8"/>
    <p:sldId id="327" r:id="rId9"/>
    <p:sldId id="328" r:id="rId10"/>
    <p:sldId id="329" r:id="rId11"/>
    <p:sldId id="330" r:id="rId12"/>
    <p:sldId id="331" r:id="rId13"/>
    <p:sldId id="302" r:id="rId14"/>
    <p:sldId id="265" r:id="rId15"/>
    <p:sldId id="266" r:id="rId16"/>
    <p:sldId id="267" r:id="rId17"/>
    <p:sldId id="323" r:id="rId18"/>
    <p:sldId id="324" r:id="rId19"/>
    <p:sldId id="325" r:id="rId20"/>
    <p:sldId id="317" r:id="rId21"/>
    <p:sldId id="303" r:id="rId22"/>
    <p:sldId id="270" r:id="rId23"/>
    <p:sldId id="276" r:id="rId24"/>
    <p:sldId id="318" r:id="rId25"/>
    <p:sldId id="271" r:id="rId26"/>
    <p:sldId id="273" r:id="rId27"/>
    <p:sldId id="313" r:id="rId28"/>
    <p:sldId id="274" r:id="rId29"/>
    <p:sldId id="277" r:id="rId30"/>
    <p:sldId id="279" r:id="rId31"/>
    <p:sldId id="280" r:id="rId32"/>
    <p:sldId id="286" r:id="rId33"/>
    <p:sldId id="316" r:id="rId34"/>
    <p:sldId id="289" r:id="rId35"/>
    <p:sldId id="290" r:id="rId36"/>
    <p:sldId id="291" r:id="rId37"/>
    <p:sldId id="311" r:id="rId38"/>
    <p:sldId id="312" r:id="rId39"/>
    <p:sldId id="284" r:id="rId40"/>
    <p:sldId id="306" r:id="rId41"/>
    <p:sldId id="292" r:id="rId42"/>
    <p:sldId id="301" r:id="rId43"/>
    <p:sldId id="304" r:id="rId44"/>
    <p:sldId id="299" r:id="rId45"/>
    <p:sldId id="275" r:id="rId46"/>
    <p:sldId id="308" r:id="rId47"/>
    <p:sldId id="309" r:id="rId48"/>
    <p:sldId id="310" r:id="rId49"/>
    <p:sldId id="298" r:id="rId50"/>
    <p:sldId id="269" r:id="rId51"/>
    <p:sldId id="288" r:id="rId52"/>
    <p:sldId id="314" r:id="rId53"/>
    <p:sldId id="272" r:id="rId54"/>
    <p:sldId id="278" r:id="rId55"/>
    <p:sldId id="281" r:id="rId56"/>
    <p:sldId id="283" r:id="rId57"/>
    <p:sldId id="285" r:id="rId58"/>
    <p:sldId id="287" r:id="rId59"/>
    <p:sldId id="305" r:id="rId60"/>
    <p:sldId id="315" r:id="rId61"/>
    <p:sldId id="300" r:id="rId62"/>
    <p:sldId id="297" r:id="rId63"/>
    <p:sldId id="282" r:id="rId64"/>
    <p:sldId id="332" r:id="rId65"/>
    <p:sldId id="319" r:id="rId66"/>
    <p:sldId id="320" r:id="rId67"/>
    <p:sldId id="326" r:id="rId68"/>
    <p:sldId id="322" r:id="rId69"/>
    <p:sldId id="321" r:id="rId70"/>
    <p:sldId id="333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95" autoAdjust="0"/>
    <p:restoredTop sz="94660"/>
  </p:normalViewPr>
  <p:slideViewPr>
    <p:cSldViewPr>
      <p:cViewPr varScale="1">
        <p:scale>
          <a:sx n="108" d="100"/>
          <a:sy n="108" d="100"/>
        </p:scale>
        <p:origin x="64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7A7CB-9529-44A5-85B6-5FE8EB336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39C53-7F81-41B9-A6AB-83DAB4C28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0CDB3-55AB-4A9A-9E5D-B7AFDB9A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FF0BA-2875-4C73-919C-E6CD980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0005-D523-4B70-B843-E9715529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7E095-A50D-48A5-ACF5-4E0DC6A554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408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E4FDD-B8AA-4255-A239-E4AF7B3E2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96095-BEE7-4B0C-927D-217C6E09F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6BE51-10C2-423C-AEC7-80054318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9588-15A7-4E14-919D-AE6733838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B6987-DCD5-4E7A-B4C2-3F8173FF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C5ED7-076F-4DBF-997F-A77A8497B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11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A9A0BD-DDD2-4D37-854D-A5AE14F96B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57E6B-951E-4A68-8BEE-DDDF9FB8B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4B446-41B6-42BC-8C02-D2AA961FA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947B0-3EA2-45C4-90E9-F5A6CD2B3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6F157-51E8-470C-BDEE-0AADDD0E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3E95B-2C0C-4885-99EA-1F100C1E37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73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F93D5-C1AE-4797-A107-30770C49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1FD08-DDD8-45EB-89AE-C14B4F41C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C5623-C36F-4A91-B0CC-B7D19680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E030C-EA79-4F75-9FC7-A49BB6A4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DED1C-A0BA-47ED-9896-6A24BF8A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F2601-BBBF-401B-92E1-BC5FE96170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9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AE744-1143-4DE8-94ED-FF197E377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5ECEC-5C93-4D57-AC53-DEBA6F5FB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4FED8-C5FF-442D-BA80-3C0AAA66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C1C09-FE53-4BBC-9556-3B001B8A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1D5D4-5795-4667-AF0F-12B45369F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2A66F-86B3-4277-A868-9C40D6DC51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85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86A32-5D9D-44C9-8B1E-8FD7DBBB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0FD46-5A7C-4685-86F1-B2B574DA6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09E25-E8D7-4450-AD87-894523C6E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B2D894-7A1C-4B61-B385-C510EC9C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B2B2E-B8A5-4744-8CF8-6DA6DCC1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F3711-C8A2-4C96-B779-B05B233AE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F17F3-22C0-4BF4-9B66-8F1F23198A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40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FD9C-CDE8-4B1D-8EC2-9EB0799B9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60569-9CA1-4136-83BE-4023DA479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0D390-81E9-4F56-AEC1-65EF92F1F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169BF4-7CC6-4CEB-A073-7DDBA2F42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EFB797-F15E-4257-AC64-F48E29F43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ECEB95-C429-4CA9-B3FE-F068C122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8D073-789B-4EC9-9958-B3BC07AE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F95DD5-A34E-4412-B5F4-506A9B65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D4AD6-8CDE-4C1C-B43A-887130E2AC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039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780F5-8CC2-478F-ABB2-4360934C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29C536-BE03-447E-B8FC-98985662D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CADCAC-4281-45EA-9AF6-C97E0D09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6A5C7-812F-44B3-9678-02133D22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949C9-0F3E-414B-BC57-4F1D32E86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33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20055B-4A2C-4115-AA96-30167FAED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FB1EA1-18C9-48EA-B67E-B88E9317D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9B555-2962-4F8F-A4FC-C7125FE9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EC4B1-48AD-4B17-A8A5-0C30B3CF45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50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76504-0EEF-4BCB-ACD8-0012C34B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D91C5-D9EF-4173-897E-9FD804AED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CE60D-5ADB-4666-A0E0-3AE5645D9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6EFD9-DE73-4ECA-A8D3-4ACE0B6D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F013B-D6FF-473D-938C-A4E42694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F1A44-1F22-464B-9D91-6BFC5FF3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CB2A3-6322-48ED-8F29-5D5625DAB3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86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7BBB9-1E24-44DE-AFDA-E1291FD4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3EAB4-424C-4000-8740-A4389552C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3745E-B497-4D37-985D-B3EFB5412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6F090-B6E9-4639-8794-3E3B74AF4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AF9BA-271D-4D5A-85BE-D8670D845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B4226-233A-4572-A8DB-D07D31ECC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59B3A-5E03-4120-8A89-F8F3035274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459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F4E6649-F549-4EA2-8616-DA62603042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A42F2BC-9359-423B-8C00-B1EC84354C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ED50C8B-8A77-46A0-B117-E6EB00E167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46CB02F-0E20-4C5E-A6B7-99AC8F6F6E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0EC8631-34BE-4DD3-84DE-3455B7A8262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953C20-7195-418D-B062-2352DDCBF7A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B3CD-5F21-447D-92E5-CF37B35D3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ES202 Coasts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DFA27F-1777-45ED-8EFF-2156AA1482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24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image_22">
            <a:extLst>
              <a:ext uri="{FF2B5EF4-FFF2-40B4-BE49-F238E27FC236}">
                <a16:creationId xmlns:a16="http://schemas.microsoft.com/office/drawing/2014/main" id="{D0BE0659-3773-4F8B-BBB0-9D99F3A9B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52400"/>
            <a:ext cx="4922838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image_24">
            <a:extLst>
              <a:ext uri="{FF2B5EF4-FFF2-40B4-BE49-F238E27FC236}">
                <a16:creationId xmlns:a16="http://schemas.microsoft.com/office/drawing/2014/main" id="{B035B3BF-285A-48EB-93A8-1764E7648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"/>
            <a:ext cx="73914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image_25">
            <a:extLst>
              <a:ext uri="{FF2B5EF4-FFF2-40B4-BE49-F238E27FC236}">
                <a16:creationId xmlns:a16="http://schemas.microsoft.com/office/drawing/2014/main" id="{C65A8218-549C-4F99-B00E-A4155C3C0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25"/>
            <a:ext cx="9220200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01530-13">
            <a:extLst>
              <a:ext uri="{FF2B5EF4-FFF2-40B4-BE49-F238E27FC236}">
                <a16:creationId xmlns:a16="http://schemas.microsoft.com/office/drawing/2014/main" id="{318134EC-BFBE-4E6E-8F5D-9F3D53596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88"/>
            <a:ext cx="9144000" cy="571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oast10">
            <a:extLst>
              <a:ext uri="{FF2B5EF4-FFF2-40B4-BE49-F238E27FC236}">
                <a16:creationId xmlns:a16="http://schemas.microsoft.com/office/drawing/2014/main" id="{ADDE6347-04AD-45AA-B243-5DDABC919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oast11">
            <a:extLst>
              <a:ext uri="{FF2B5EF4-FFF2-40B4-BE49-F238E27FC236}">
                <a16:creationId xmlns:a16="http://schemas.microsoft.com/office/drawing/2014/main" id="{B552D3EA-CDAC-4C35-881F-8FDE0A552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19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oast12">
            <a:extLst>
              <a:ext uri="{FF2B5EF4-FFF2-40B4-BE49-F238E27FC236}">
                <a16:creationId xmlns:a16="http://schemas.microsoft.com/office/drawing/2014/main" id="{F3A6B6C6-1950-41F8-8D46-9024AF5C0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image_15">
            <a:extLst>
              <a:ext uri="{FF2B5EF4-FFF2-40B4-BE49-F238E27FC236}">
                <a16:creationId xmlns:a16="http://schemas.microsoft.com/office/drawing/2014/main" id="{3E7D7C03-77FE-4674-80DD-593DE6645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915400" cy="61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image_17">
            <a:extLst>
              <a:ext uri="{FF2B5EF4-FFF2-40B4-BE49-F238E27FC236}">
                <a16:creationId xmlns:a16="http://schemas.microsoft.com/office/drawing/2014/main" id="{529EEDEC-E287-46F5-A1E1-B91627BEB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47838"/>
            <a:ext cx="8915400" cy="29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image_18">
            <a:extLst>
              <a:ext uri="{FF2B5EF4-FFF2-40B4-BE49-F238E27FC236}">
                <a16:creationId xmlns:a16="http://schemas.microsoft.com/office/drawing/2014/main" id="{48701554-7C9D-451B-BA09-F7DFB2F9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2638"/>
            <a:ext cx="9144000" cy="242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oast3">
            <a:extLst>
              <a:ext uri="{FF2B5EF4-FFF2-40B4-BE49-F238E27FC236}">
                <a16:creationId xmlns:a16="http://schemas.microsoft.com/office/drawing/2014/main" id="{A8FCD881-93DD-41FC-87F1-35737D28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5063"/>
            <a:ext cx="9144000" cy="480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fig13-17">
            <a:extLst>
              <a:ext uri="{FF2B5EF4-FFF2-40B4-BE49-F238E27FC236}">
                <a16:creationId xmlns:a16="http://schemas.microsoft.com/office/drawing/2014/main" id="{DC5570C1-4BE1-4F85-9CE6-54A81884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5"/>
            <a:ext cx="91440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01530-6">
            <a:extLst>
              <a:ext uri="{FF2B5EF4-FFF2-40B4-BE49-F238E27FC236}">
                <a16:creationId xmlns:a16="http://schemas.microsoft.com/office/drawing/2014/main" id="{B8848F39-A064-4BDF-B226-1292FCCE7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"/>
            <a:ext cx="9144000" cy="5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oast15">
            <a:extLst>
              <a:ext uri="{FF2B5EF4-FFF2-40B4-BE49-F238E27FC236}">
                <a16:creationId xmlns:a16="http://schemas.microsoft.com/office/drawing/2014/main" id="{C10D1536-F0A9-4EBE-9F50-5D990258E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914400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oast21">
            <a:extLst>
              <a:ext uri="{FF2B5EF4-FFF2-40B4-BE49-F238E27FC236}">
                <a16:creationId xmlns:a16="http://schemas.microsoft.com/office/drawing/2014/main" id="{D8FD1175-B548-49B4-B54A-8DE1AD97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9144000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image_3">
            <a:extLst>
              <a:ext uri="{FF2B5EF4-FFF2-40B4-BE49-F238E27FC236}">
                <a16:creationId xmlns:a16="http://schemas.microsoft.com/office/drawing/2014/main" id="{01FADDC3-C5EE-41D3-B651-961226C27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9775"/>
            <a:ext cx="8915400" cy="505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oast16">
            <a:extLst>
              <a:ext uri="{FF2B5EF4-FFF2-40B4-BE49-F238E27FC236}">
                <a16:creationId xmlns:a16="http://schemas.microsoft.com/office/drawing/2014/main" id="{67068403-B3CE-4426-B15F-1846203E2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oast18">
            <a:extLst>
              <a:ext uri="{FF2B5EF4-FFF2-40B4-BE49-F238E27FC236}">
                <a16:creationId xmlns:a16="http://schemas.microsoft.com/office/drawing/2014/main" id="{5D36B1B3-FB9C-4F16-8E48-939FCA2F7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0"/>
            <a:ext cx="3379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Geom_CD_Coastal_Karst_Wavecut_Thailand">
            <a:extLst>
              <a:ext uri="{FF2B5EF4-FFF2-40B4-BE49-F238E27FC236}">
                <a16:creationId xmlns:a16="http://schemas.microsoft.com/office/drawing/2014/main" id="{8100E996-2DBB-4C9E-9FFD-C25CD7FE4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8"/>
            <a:ext cx="9144000" cy="603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oast19">
            <a:extLst>
              <a:ext uri="{FF2B5EF4-FFF2-40B4-BE49-F238E27FC236}">
                <a16:creationId xmlns:a16="http://schemas.microsoft.com/office/drawing/2014/main" id="{8B7D3928-382F-4A4B-BAA1-3C347839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450"/>
            <a:ext cx="9144000" cy="62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oast22">
            <a:extLst>
              <a:ext uri="{FF2B5EF4-FFF2-40B4-BE49-F238E27FC236}">
                <a16:creationId xmlns:a16="http://schemas.microsoft.com/office/drawing/2014/main" id="{01FFE343-129A-4C7C-8958-7648FE235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88"/>
            <a:ext cx="9144000" cy="610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oast1">
            <a:extLst>
              <a:ext uri="{FF2B5EF4-FFF2-40B4-BE49-F238E27FC236}">
                <a16:creationId xmlns:a16="http://schemas.microsoft.com/office/drawing/2014/main" id="{F3B98A91-18E5-4725-8B71-3F50FF0EF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oast24">
            <a:extLst>
              <a:ext uri="{FF2B5EF4-FFF2-40B4-BE49-F238E27FC236}">
                <a16:creationId xmlns:a16="http://schemas.microsoft.com/office/drawing/2014/main" id="{1DF9CE40-971F-41C1-858D-C397FB275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oast25">
            <a:extLst>
              <a:ext uri="{FF2B5EF4-FFF2-40B4-BE49-F238E27FC236}">
                <a16:creationId xmlns:a16="http://schemas.microsoft.com/office/drawing/2014/main" id="{360D47A8-7A5D-4813-B3C8-6AFBD0EA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47704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oast31">
            <a:extLst>
              <a:ext uri="{FF2B5EF4-FFF2-40B4-BE49-F238E27FC236}">
                <a16:creationId xmlns:a16="http://schemas.microsoft.com/office/drawing/2014/main" id="{7793BA57-B5D8-4FAA-A015-8BF975735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0"/>
            <a:ext cx="4551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tombolo">
            <a:extLst>
              <a:ext uri="{FF2B5EF4-FFF2-40B4-BE49-F238E27FC236}">
                <a16:creationId xmlns:a16="http://schemas.microsoft.com/office/drawing/2014/main" id="{C79E09BB-8AE5-4F92-ACFB-A4E0E57CE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9144000" cy="60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coast34">
            <a:extLst>
              <a:ext uri="{FF2B5EF4-FFF2-40B4-BE49-F238E27FC236}">
                <a16:creationId xmlns:a16="http://schemas.microsoft.com/office/drawing/2014/main" id="{B1531BC6-6738-4967-89ED-FB35E92F3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8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coast35">
            <a:extLst>
              <a:ext uri="{FF2B5EF4-FFF2-40B4-BE49-F238E27FC236}">
                <a16:creationId xmlns:a16="http://schemas.microsoft.com/office/drawing/2014/main" id="{BBDC093E-E664-4D2C-B129-F4D08BA31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913"/>
            <a:ext cx="9144000" cy="616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coast36">
            <a:extLst>
              <a:ext uri="{FF2B5EF4-FFF2-40B4-BE49-F238E27FC236}">
                <a16:creationId xmlns:a16="http://schemas.microsoft.com/office/drawing/2014/main" id="{C13959AE-7913-4EBE-84BD-F9CBD0C3C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163"/>
            <a:ext cx="9144000" cy="61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Failed seawalls">
            <a:extLst>
              <a:ext uri="{FF2B5EF4-FFF2-40B4-BE49-F238E27FC236}">
                <a16:creationId xmlns:a16="http://schemas.microsoft.com/office/drawing/2014/main" id="{C3AE0B38-ADE8-4BA8-BD52-17B9EE383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575"/>
            <a:ext cx="9144000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Rip-rap and erosion">
            <a:extLst>
              <a:ext uri="{FF2B5EF4-FFF2-40B4-BE49-F238E27FC236}">
                <a16:creationId xmlns:a16="http://schemas.microsoft.com/office/drawing/2014/main" id="{34F08553-B0F6-440B-86D1-0AF9E399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13"/>
            <a:ext cx="9144000" cy="635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oast29">
            <a:extLst>
              <a:ext uri="{FF2B5EF4-FFF2-40B4-BE49-F238E27FC236}">
                <a16:creationId xmlns:a16="http://schemas.microsoft.com/office/drawing/2014/main" id="{8193A242-ED68-4D2E-9A3E-BD1BF16B5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0"/>
            <a:ext cx="623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oast4">
            <a:extLst>
              <a:ext uri="{FF2B5EF4-FFF2-40B4-BE49-F238E27FC236}">
                <a16:creationId xmlns:a16="http://schemas.microsoft.com/office/drawing/2014/main" id="{57137A7D-7717-4E0C-A5ED-2A1287005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Tidal">
            <a:extLst>
              <a:ext uri="{FF2B5EF4-FFF2-40B4-BE49-F238E27FC236}">
                <a16:creationId xmlns:a16="http://schemas.microsoft.com/office/drawing/2014/main" id="{4A967FAA-DDA8-4B61-ADA3-C703205A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95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coast37">
            <a:extLst>
              <a:ext uri="{FF2B5EF4-FFF2-40B4-BE49-F238E27FC236}">
                <a16:creationId xmlns:a16="http://schemas.microsoft.com/office/drawing/2014/main" id="{64F82462-2C17-4A19-8A86-50B572253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0"/>
            <a:ext cx="9144000" cy="620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01530-10">
            <a:extLst>
              <a:ext uri="{FF2B5EF4-FFF2-40B4-BE49-F238E27FC236}">
                <a16:creationId xmlns:a16="http://schemas.microsoft.com/office/drawing/2014/main" id="{DAFE5426-00CC-4582-AE1A-A2427CF57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5"/>
            <a:ext cx="9144000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01530-2">
            <a:extLst>
              <a:ext uri="{FF2B5EF4-FFF2-40B4-BE49-F238E27FC236}">
                <a16:creationId xmlns:a16="http://schemas.microsoft.com/office/drawing/2014/main" id="{7210EE56-7B67-4F6B-BB88-8A9032F70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"/>
            <a:ext cx="9144000" cy="5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coast44">
            <a:extLst>
              <a:ext uri="{FF2B5EF4-FFF2-40B4-BE49-F238E27FC236}">
                <a16:creationId xmlns:a16="http://schemas.microsoft.com/office/drawing/2014/main" id="{BEDA3DD2-B805-4364-88B1-93611B3B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9144000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oast20">
            <a:extLst>
              <a:ext uri="{FF2B5EF4-FFF2-40B4-BE49-F238E27FC236}">
                <a16:creationId xmlns:a16="http://schemas.microsoft.com/office/drawing/2014/main" id="{9B4C9452-B7F7-4175-B474-C2F6E0D3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50"/>
            <a:ext cx="91440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01530-17">
            <a:extLst>
              <a:ext uri="{FF2B5EF4-FFF2-40B4-BE49-F238E27FC236}">
                <a16:creationId xmlns:a16="http://schemas.microsoft.com/office/drawing/2014/main" id="{343F9445-8284-465C-8A25-2D5B616EA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Text Box 5">
            <a:extLst>
              <a:ext uri="{FF2B5EF4-FFF2-40B4-BE49-F238E27FC236}">
                <a16:creationId xmlns:a16="http://schemas.microsoft.com/office/drawing/2014/main" id="{2F200A25-16FE-4F91-B25A-8DA6BAC0A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69913"/>
            <a:ext cx="323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Seasonal beach topography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01530-33">
            <a:extLst>
              <a:ext uri="{FF2B5EF4-FFF2-40B4-BE49-F238E27FC236}">
                <a16:creationId xmlns:a16="http://schemas.microsoft.com/office/drawing/2014/main" id="{DE5C24E7-19AF-4234-B9F0-35C564EFF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63"/>
            <a:ext cx="9144000" cy="591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01530-18">
            <a:extLst>
              <a:ext uri="{FF2B5EF4-FFF2-40B4-BE49-F238E27FC236}">
                <a16:creationId xmlns:a16="http://schemas.microsoft.com/office/drawing/2014/main" id="{C44B7114-C992-454E-8923-B9C349B1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5"/>
            <a:ext cx="91440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coast43">
            <a:extLst>
              <a:ext uri="{FF2B5EF4-FFF2-40B4-BE49-F238E27FC236}">
                <a16:creationId xmlns:a16="http://schemas.microsoft.com/office/drawing/2014/main" id="{287EF99E-7B0F-4217-8C3B-C1588DA52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75"/>
            <a:ext cx="9144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oast8">
            <a:extLst>
              <a:ext uri="{FF2B5EF4-FFF2-40B4-BE49-F238E27FC236}">
                <a16:creationId xmlns:a16="http://schemas.microsoft.com/office/drawing/2014/main" id="{50C5FB44-DEB0-495D-A33C-FCB09B718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154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oast14">
            <a:extLst>
              <a:ext uri="{FF2B5EF4-FFF2-40B4-BE49-F238E27FC236}">
                <a16:creationId xmlns:a16="http://schemas.microsoft.com/office/drawing/2014/main" id="{54427FB6-4666-497E-9E89-0A61BF72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450"/>
            <a:ext cx="9144000" cy="63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oast33">
            <a:extLst>
              <a:ext uri="{FF2B5EF4-FFF2-40B4-BE49-F238E27FC236}">
                <a16:creationId xmlns:a16="http://schemas.microsoft.com/office/drawing/2014/main" id="{68A8E558-E3E2-49A3-9C13-D99FB1379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marsh">
            <a:extLst>
              <a:ext uri="{FF2B5EF4-FFF2-40B4-BE49-F238E27FC236}">
                <a16:creationId xmlns:a16="http://schemas.microsoft.com/office/drawing/2014/main" id="{CB598377-060E-4464-997D-5FFDFA22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9144000" cy="60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oast17">
            <a:extLst>
              <a:ext uri="{FF2B5EF4-FFF2-40B4-BE49-F238E27FC236}">
                <a16:creationId xmlns:a16="http://schemas.microsoft.com/office/drawing/2014/main" id="{41EB2F2F-898A-40C2-9233-7A8914335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0"/>
            <a:ext cx="9144000" cy="639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oast23">
            <a:extLst>
              <a:ext uri="{FF2B5EF4-FFF2-40B4-BE49-F238E27FC236}">
                <a16:creationId xmlns:a16="http://schemas.microsoft.com/office/drawing/2014/main" id="{0111F89B-5A7D-4167-A256-97D07D0B7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oast26">
            <a:extLst>
              <a:ext uri="{FF2B5EF4-FFF2-40B4-BE49-F238E27FC236}">
                <a16:creationId xmlns:a16="http://schemas.microsoft.com/office/drawing/2014/main" id="{65575E76-4C4E-44DB-A4BB-5E1421AD3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coast28">
            <a:extLst>
              <a:ext uri="{FF2B5EF4-FFF2-40B4-BE49-F238E27FC236}">
                <a16:creationId xmlns:a16="http://schemas.microsoft.com/office/drawing/2014/main" id="{422F262D-90C1-4428-82FA-A6F99A74B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oast30">
            <a:extLst>
              <a:ext uri="{FF2B5EF4-FFF2-40B4-BE49-F238E27FC236}">
                <a16:creationId xmlns:a16="http://schemas.microsoft.com/office/drawing/2014/main" id="{17366611-BF40-48A3-A531-C9B2B294F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213"/>
            <a:ext cx="9144000" cy="597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coast32">
            <a:extLst>
              <a:ext uri="{FF2B5EF4-FFF2-40B4-BE49-F238E27FC236}">
                <a16:creationId xmlns:a16="http://schemas.microsoft.com/office/drawing/2014/main" id="{076D099E-8084-45AA-BA8A-FC56FD166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01530-37">
            <a:extLst>
              <a:ext uri="{FF2B5EF4-FFF2-40B4-BE49-F238E27FC236}">
                <a16:creationId xmlns:a16="http://schemas.microsoft.com/office/drawing/2014/main" id="{B988B6B0-B0FC-47E0-B136-AEAA89665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9144000" cy="5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Text Box 5">
            <a:extLst>
              <a:ext uri="{FF2B5EF4-FFF2-40B4-BE49-F238E27FC236}">
                <a16:creationId xmlns:a16="http://schemas.microsoft.com/office/drawing/2014/main" id="{7344F1CA-B8F6-4B15-8740-C9EDD9868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7223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Pocket Beach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coast9">
            <a:extLst>
              <a:ext uri="{FF2B5EF4-FFF2-40B4-BE49-F238E27FC236}">
                <a16:creationId xmlns:a16="http://schemas.microsoft.com/office/drawing/2014/main" id="{980AFFA7-C4FD-48F8-8127-6FE0C7CBD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152400"/>
            <a:ext cx="4748212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01530-43">
            <a:extLst>
              <a:ext uri="{FF2B5EF4-FFF2-40B4-BE49-F238E27FC236}">
                <a16:creationId xmlns:a16="http://schemas.microsoft.com/office/drawing/2014/main" id="{C9C4962D-A50B-40D3-81B5-F2FC38D67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59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coast45">
            <a:extLst>
              <a:ext uri="{FF2B5EF4-FFF2-40B4-BE49-F238E27FC236}">
                <a16:creationId xmlns:a16="http://schemas.microsoft.com/office/drawing/2014/main" id="{03768AAE-CA34-40B9-AA7F-E2EC2AC56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coast42">
            <a:extLst>
              <a:ext uri="{FF2B5EF4-FFF2-40B4-BE49-F238E27FC236}">
                <a16:creationId xmlns:a16="http://schemas.microsoft.com/office/drawing/2014/main" id="{C82155CC-333E-4A6A-A513-9A678FD44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"/>
            <a:ext cx="9144000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oast27">
            <a:extLst>
              <a:ext uri="{FF2B5EF4-FFF2-40B4-BE49-F238E27FC236}">
                <a16:creationId xmlns:a16="http://schemas.microsoft.com/office/drawing/2014/main" id="{7F4F1CE2-444C-4B89-B943-0890D7AB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31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image_26">
            <a:extLst>
              <a:ext uri="{FF2B5EF4-FFF2-40B4-BE49-F238E27FC236}">
                <a16:creationId xmlns:a16="http://schemas.microsoft.com/office/drawing/2014/main" id="{D639AD7C-DE52-425C-A592-3BAF2A020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15400" cy="64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image_5">
            <a:extLst>
              <a:ext uri="{FF2B5EF4-FFF2-40B4-BE49-F238E27FC236}">
                <a16:creationId xmlns:a16="http://schemas.microsoft.com/office/drawing/2014/main" id="{21B5F695-9F0B-490B-9DD1-C1F50E0CB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915400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image_10">
            <a:extLst>
              <a:ext uri="{FF2B5EF4-FFF2-40B4-BE49-F238E27FC236}">
                <a16:creationId xmlns:a16="http://schemas.microsoft.com/office/drawing/2014/main" id="{29F3F9E9-5BF1-4351-B9F2-EBBC30B49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2725"/>
            <a:ext cx="7620000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image_19">
            <a:extLst>
              <a:ext uri="{FF2B5EF4-FFF2-40B4-BE49-F238E27FC236}">
                <a16:creationId xmlns:a16="http://schemas.microsoft.com/office/drawing/2014/main" id="{BD9020AF-A6C0-4F1E-A31C-507668074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4465638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image_13">
            <a:extLst>
              <a:ext uri="{FF2B5EF4-FFF2-40B4-BE49-F238E27FC236}">
                <a16:creationId xmlns:a16="http://schemas.microsoft.com/office/drawing/2014/main" id="{2B7C2D66-5386-458B-BC04-1E2C60D85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"/>
            <a:ext cx="6781800" cy="65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image_12">
            <a:extLst>
              <a:ext uri="{FF2B5EF4-FFF2-40B4-BE49-F238E27FC236}">
                <a16:creationId xmlns:a16="http://schemas.microsoft.com/office/drawing/2014/main" id="{F37EB6F7-AA4C-4CA0-BBF3-DF115873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41363"/>
            <a:ext cx="8915400" cy="527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digby neck">
            <a:extLst>
              <a:ext uri="{FF2B5EF4-FFF2-40B4-BE49-F238E27FC236}">
                <a16:creationId xmlns:a16="http://schemas.microsoft.com/office/drawing/2014/main" id="{4A2ED442-497A-421C-A131-0B737AB2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8"/>
            <a:ext cx="9144000" cy="61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image_27">
            <a:extLst>
              <a:ext uri="{FF2B5EF4-FFF2-40B4-BE49-F238E27FC236}">
                <a16:creationId xmlns:a16="http://schemas.microsoft.com/office/drawing/2014/main" id="{00FD03A6-56C4-4ECF-BEA5-9B9E4D8B0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6934200" cy="669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image_20">
            <a:extLst>
              <a:ext uri="{FF2B5EF4-FFF2-40B4-BE49-F238E27FC236}">
                <a16:creationId xmlns:a16="http://schemas.microsoft.com/office/drawing/2014/main" id="{CDFCF5C2-F143-45C4-8734-DBCFB1324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76200"/>
            <a:ext cx="6473825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image_21">
            <a:extLst>
              <a:ext uri="{FF2B5EF4-FFF2-40B4-BE49-F238E27FC236}">
                <a16:creationId xmlns:a16="http://schemas.microsoft.com/office/drawing/2014/main" id="{88FC9B60-DDE3-482E-B761-C1E069EFE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9863"/>
            <a:ext cx="5610225" cy="668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7</Words>
  <Application>Microsoft Office PowerPoint</Application>
  <PresentationFormat>On-screen Show (4:3)</PresentationFormat>
  <Paragraphs>3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Arial</vt:lpstr>
      <vt:lpstr>Default Design</vt:lpstr>
      <vt:lpstr>ES202 Coasts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taylors</dc:creator>
  <cp:lastModifiedBy>Steve Taylor</cp:lastModifiedBy>
  <cp:revision>16</cp:revision>
  <dcterms:created xsi:type="dcterms:W3CDTF">2004-03-09T19:33:21Z</dcterms:created>
  <dcterms:modified xsi:type="dcterms:W3CDTF">2021-01-27T22:21:40Z</dcterms:modified>
</cp:coreProperties>
</file>