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9" r:id="rId5"/>
    <p:sldId id="271" r:id="rId6"/>
    <p:sldId id="265" r:id="rId7"/>
    <p:sldId id="276" r:id="rId8"/>
    <p:sldId id="268" r:id="rId9"/>
    <p:sldId id="270" r:id="rId10"/>
    <p:sldId id="273" r:id="rId11"/>
    <p:sldId id="264" r:id="rId12"/>
    <p:sldId id="272" r:id="rId13"/>
    <p:sldId id="275" r:id="rId14"/>
    <p:sldId id="274" r:id="rId15"/>
    <p:sldId id="259" r:id="rId16"/>
    <p:sldId id="267" r:id="rId17"/>
    <p:sldId id="260" r:id="rId18"/>
    <p:sldId id="262" r:id="rId19"/>
    <p:sldId id="263" r:id="rId20"/>
    <p:sldId id="261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>
        <p:scale>
          <a:sx n="75" d="100"/>
          <a:sy n="75" d="100"/>
        </p:scale>
        <p:origin x="-12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3A12-ED2C-4F66-B7BE-2A8DD1475C1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716-ACBB-4075-97BC-BF04BF3D3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8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3A12-ED2C-4F66-B7BE-2A8DD1475C1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716-ACBB-4075-97BC-BF04BF3D3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5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3A12-ED2C-4F66-B7BE-2A8DD1475C1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716-ACBB-4075-97BC-BF04BF3D3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0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3A12-ED2C-4F66-B7BE-2A8DD1475C1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716-ACBB-4075-97BC-BF04BF3D3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9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3A12-ED2C-4F66-B7BE-2A8DD1475C1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716-ACBB-4075-97BC-BF04BF3D3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3A12-ED2C-4F66-B7BE-2A8DD1475C1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716-ACBB-4075-97BC-BF04BF3D3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5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3A12-ED2C-4F66-B7BE-2A8DD1475C1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716-ACBB-4075-97BC-BF04BF3D3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7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3A12-ED2C-4F66-B7BE-2A8DD1475C1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716-ACBB-4075-97BC-BF04BF3D3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0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3A12-ED2C-4F66-B7BE-2A8DD1475C1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716-ACBB-4075-97BC-BF04BF3D3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1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3A12-ED2C-4F66-B7BE-2A8DD1475C1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716-ACBB-4075-97BC-BF04BF3D3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5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3A12-ED2C-4F66-B7BE-2A8DD1475C1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716-ACBB-4075-97BC-BF04BF3D3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6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83A12-ED2C-4F66-B7BE-2A8DD1475C1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2E716-ACBB-4075-97BC-BF04BF3D3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6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e\Downloads\Petro Geo POWER\MarcellusShaleClose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" y="0"/>
            <a:ext cx="9143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888" y="1905000"/>
            <a:ext cx="4191000" cy="76517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Marcellus Shale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9888" y="3124200"/>
            <a:ext cx="1905000" cy="6096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Lee Lindley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e\Downloads\Petro Geo POWER\papua-delta_2213677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0207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err="1" smtClean="0"/>
              <a:t>Mahantango</a:t>
            </a:r>
            <a:r>
              <a:rPr lang="en-US" sz="3600" dirty="0" smtClean="0"/>
              <a:t> </a:t>
            </a:r>
            <a:r>
              <a:rPr lang="en-US" sz="3600" dirty="0" err="1" smtClean="0"/>
              <a:t>Prograding</a:t>
            </a:r>
            <a:r>
              <a:rPr lang="en-US" sz="3600" dirty="0" smtClean="0"/>
              <a:t> Delta Complex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This delta complex is responsible for deposition of PS-US1 and PS-US2</a:t>
            </a:r>
          </a:p>
          <a:p>
            <a:r>
              <a:rPr lang="en-US" dirty="0" smtClean="0"/>
              <a:t>These </a:t>
            </a:r>
            <a:r>
              <a:rPr lang="en-US" dirty="0" err="1" smtClean="0"/>
              <a:t>parasequences</a:t>
            </a:r>
            <a:r>
              <a:rPr lang="en-US" dirty="0" smtClean="0"/>
              <a:t> model the deposition of mudstone over the Onondaga formation in the Appalachian basin</a:t>
            </a:r>
          </a:p>
          <a:p>
            <a:r>
              <a:rPr lang="en-US" dirty="0" smtClean="0"/>
              <a:t>From PS-US1 to PS-US2 the delta complex moved from west to more northwest which was then followed by a period of base level falling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34594"/>
            <a:ext cx="9150928" cy="682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3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37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5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e\Downloads\Petro Geo POWER\landforms_deltariv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391400" cy="944562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Base level fall and </a:t>
            </a:r>
            <a:r>
              <a:rPr lang="en-US" dirty="0" err="1"/>
              <a:t>P</a:t>
            </a:r>
            <a:r>
              <a:rPr lang="en-US" dirty="0" err="1" smtClean="0"/>
              <a:t>rogradation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80010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 sudden change in the environment caused base level to fall which in turn caused the </a:t>
            </a:r>
            <a:r>
              <a:rPr lang="en-US" sz="3200" dirty="0" err="1" smtClean="0"/>
              <a:t>Mahantango</a:t>
            </a:r>
            <a:r>
              <a:rPr lang="en-US" sz="3200" dirty="0" smtClean="0"/>
              <a:t> delta to further prograde over the </a:t>
            </a:r>
            <a:r>
              <a:rPr lang="en-US" sz="3200" dirty="0" err="1" smtClean="0"/>
              <a:t>Ondaga</a:t>
            </a:r>
            <a:r>
              <a:rPr lang="en-US" sz="3200" dirty="0" smtClean="0"/>
              <a:t> 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Deposition of clastic material from delta  creates mudstone which acts as a seal and a source rock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This change in base level is modeled by the FSST or the late falling systems tract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71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9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ee\Downloads\Petro Geo POWER\marcellus-sh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2514600" cy="7159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Previous studies utilized rock outcroppings across four states</a:t>
            </a:r>
          </a:p>
          <a:p>
            <a:r>
              <a:rPr lang="en-US" dirty="0" smtClean="0"/>
              <a:t>Fracking allowed for increased recovery of hydro carbons and renewed interest in shale</a:t>
            </a:r>
          </a:p>
          <a:p>
            <a:r>
              <a:rPr lang="en-US" dirty="0" smtClean="0"/>
              <a:t>New borehole data available due to fracking</a:t>
            </a:r>
          </a:p>
          <a:p>
            <a:r>
              <a:rPr lang="en-US" dirty="0" smtClean="0"/>
              <a:t>GR (Gamma Ray) Well logs used heavily in this study</a:t>
            </a:r>
            <a:endParaRPr lang="en-US" dirty="0"/>
          </a:p>
          <a:p>
            <a:r>
              <a:rPr lang="en-US" dirty="0" smtClean="0"/>
              <a:t>Ash layers and </a:t>
            </a:r>
            <a:r>
              <a:rPr lang="en-US" dirty="0" err="1" smtClean="0"/>
              <a:t>unconformitys</a:t>
            </a:r>
            <a:r>
              <a:rPr lang="en-US" dirty="0" smtClean="0"/>
              <a:t> utilized to aid correlation</a:t>
            </a:r>
          </a:p>
          <a:p>
            <a:r>
              <a:rPr lang="en-US" dirty="0" smtClean="0"/>
              <a:t>Strata are separated into system tracts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57855" cy="685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8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e\Downloads\Petro Geo POWER\hero-AAPG-Explorer-Stay-connected-to-AAPG-and-to-the-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4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444" y="381000"/>
            <a:ext cx="2286000" cy="838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Prior to </a:t>
            </a:r>
            <a:r>
              <a:rPr lang="en-US" dirty="0" err="1" smtClean="0"/>
              <a:t>applachians</a:t>
            </a:r>
            <a:r>
              <a:rPr lang="en-US" dirty="0" smtClean="0"/>
              <a:t> forming area of </a:t>
            </a:r>
            <a:r>
              <a:rPr lang="en-US" dirty="0" err="1" smtClean="0"/>
              <a:t>appalcian</a:t>
            </a:r>
            <a:r>
              <a:rPr lang="en-US" dirty="0" smtClean="0"/>
              <a:t> basin was an inland sea and a delta draining into it from the west of the basin</a:t>
            </a:r>
          </a:p>
          <a:p>
            <a:r>
              <a:rPr lang="en-US" dirty="0" smtClean="0"/>
              <a:t>Lots of reef building organisms (eat, drink, make more)</a:t>
            </a:r>
          </a:p>
          <a:p>
            <a:r>
              <a:rPr lang="en-US" dirty="0" smtClean="0"/>
              <a:t>Many base level changes altered environment</a:t>
            </a:r>
          </a:p>
          <a:p>
            <a:r>
              <a:rPr lang="en-US" dirty="0" smtClean="0"/>
              <a:t>Transgression raised sea levels increasing reef production. </a:t>
            </a:r>
          </a:p>
          <a:p>
            <a:r>
              <a:rPr lang="en-US" dirty="0" smtClean="0"/>
              <a:t>Organisms aided in producing large carbonate deposits which would later (with other previous deposits from LST) be termed Onondaga formation.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43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e\Downloads\Petro Geo POWER\Sh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7"/>
            <a:ext cx="9143999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100" y="304800"/>
            <a:ext cx="3733800" cy="762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Results 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dirty="0"/>
              <a:t>Marcellus shale formed as result of </a:t>
            </a:r>
            <a:r>
              <a:rPr lang="en-US" dirty="0" err="1"/>
              <a:t>prograding</a:t>
            </a:r>
            <a:r>
              <a:rPr lang="en-US" dirty="0"/>
              <a:t> </a:t>
            </a:r>
            <a:r>
              <a:rPr lang="en-US" dirty="0" err="1"/>
              <a:t>Mahantango</a:t>
            </a:r>
            <a:r>
              <a:rPr lang="en-US" dirty="0"/>
              <a:t> delta complex which deposited mudstone over the top of O</a:t>
            </a:r>
            <a:r>
              <a:rPr lang="en-US" dirty="0" smtClean="0"/>
              <a:t>nondaga </a:t>
            </a:r>
            <a:r>
              <a:rPr lang="en-US" dirty="0"/>
              <a:t>formation </a:t>
            </a:r>
          </a:p>
          <a:p>
            <a:r>
              <a:rPr lang="en-US" dirty="0"/>
              <a:t>Base level changes </a:t>
            </a:r>
            <a:r>
              <a:rPr lang="en-US" dirty="0" smtClean="0"/>
              <a:t>caused by </a:t>
            </a:r>
            <a:r>
              <a:rPr lang="en-US" dirty="0" err="1" smtClean="0"/>
              <a:t>eustacy</a:t>
            </a:r>
            <a:r>
              <a:rPr lang="en-US" dirty="0" smtClean="0"/>
              <a:t>  resulted in </a:t>
            </a:r>
            <a:r>
              <a:rPr lang="en-US" dirty="0" err="1" smtClean="0"/>
              <a:t>euxinic</a:t>
            </a:r>
            <a:r>
              <a:rPr lang="en-US" dirty="0" smtClean="0"/>
              <a:t> </a:t>
            </a:r>
            <a:r>
              <a:rPr lang="en-US" dirty="0"/>
              <a:t>(anaerobic </a:t>
            </a:r>
            <a:r>
              <a:rPr lang="en-US" dirty="0" smtClean="0"/>
              <a:t>environment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Mudstone from </a:t>
            </a:r>
            <a:r>
              <a:rPr lang="en-US" dirty="0" err="1" smtClean="0"/>
              <a:t>Mahantango</a:t>
            </a:r>
            <a:r>
              <a:rPr lang="en-US" dirty="0" smtClean="0"/>
              <a:t> Delta acts as both a seal and reservoir rock for organic rich carbonates below</a:t>
            </a:r>
          </a:p>
          <a:p>
            <a:r>
              <a:rPr lang="en-US" dirty="0" smtClean="0"/>
              <a:t>Fracking of shale adds permeability to mudstone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Lee\Downloads\Petro Geo POWER\Fracking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Lee\Downloads\Petro Geo POWER\marcellusshale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0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e\Downloads\Petro Geo POWER\Shale-r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57200"/>
            <a:ext cx="2895600" cy="79216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Deposition of </a:t>
            </a:r>
            <a:r>
              <a:rPr lang="en-US" dirty="0"/>
              <a:t>M</a:t>
            </a:r>
            <a:r>
              <a:rPr lang="en-US" dirty="0" smtClean="0"/>
              <a:t>arcellus shale is a combination of topographic features and base level changes (</a:t>
            </a:r>
            <a:r>
              <a:rPr lang="en-US" dirty="0" err="1" smtClean="0"/>
              <a:t>eustatic</a:t>
            </a:r>
            <a:r>
              <a:rPr lang="en-US" dirty="0" smtClean="0"/>
              <a:t> and climactic change)</a:t>
            </a:r>
          </a:p>
          <a:p>
            <a:r>
              <a:rPr lang="en-US" dirty="0" smtClean="0"/>
              <a:t>Environment started in middle </a:t>
            </a:r>
            <a:r>
              <a:rPr lang="en-US" dirty="0"/>
              <a:t>D</a:t>
            </a:r>
            <a:r>
              <a:rPr lang="en-US" dirty="0" smtClean="0"/>
              <a:t>evonian with reef building organisms being  primary source of organic carbons</a:t>
            </a:r>
          </a:p>
          <a:p>
            <a:r>
              <a:rPr lang="en-US" dirty="0" smtClean="0"/>
              <a:t>After all base level changes environment was covered with enough water to remain </a:t>
            </a:r>
            <a:r>
              <a:rPr lang="en-US" dirty="0" err="1" smtClean="0"/>
              <a:t>Euxinic</a:t>
            </a:r>
            <a:r>
              <a:rPr lang="en-US" dirty="0" smtClean="0"/>
              <a:t> or anaerobic for hundreds of thousands of years</a:t>
            </a:r>
          </a:p>
          <a:p>
            <a:r>
              <a:rPr lang="en-US" dirty="0" smtClean="0"/>
              <a:t>Created nearly 500 </a:t>
            </a:r>
            <a:r>
              <a:rPr lang="en-US" dirty="0" err="1" smtClean="0"/>
              <a:t>tcf</a:t>
            </a:r>
            <a:r>
              <a:rPr lang="en-US" dirty="0" smtClean="0"/>
              <a:t> of oil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Lee\Downloads\Petro Geo POWER\PSY_O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3"/>
            <a:ext cx="9144000" cy="690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2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e\Downloads\Petro Geo POWER\with-marcellus-its-all-about-the-fractures-2011-10oct-h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609600"/>
            <a:ext cx="1447800" cy="7159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342899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Marcellus shale contains estimated 489 </a:t>
            </a:r>
            <a:r>
              <a:rPr lang="en-US" dirty="0" err="1" smtClean="0"/>
              <a:t>tcf</a:t>
            </a:r>
            <a:r>
              <a:rPr lang="en-US" dirty="0" smtClean="0"/>
              <a:t> of recoverable hydrocarbons</a:t>
            </a:r>
          </a:p>
          <a:p>
            <a:r>
              <a:rPr lang="en-US" dirty="0" smtClean="0"/>
              <a:t>Additional 84 </a:t>
            </a:r>
            <a:r>
              <a:rPr lang="en-US" dirty="0" err="1" smtClean="0"/>
              <a:t>tcf</a:t>
            </a:r>
            <a:r>
              <a:rPr lang="en-US" dirty="0" smtClean="0"/>
              <a:t> of undiscovered reserves</a:t>
            </a:r>
          </a:p>
          <a:p>
            <a:r>
              <a:rPr lang="en-US" dirty="0" smtClean="0"/>
              <a:t>Reserves “trapped” in shale</a:t>
            </a:r>
          </a:p>
          <a:p>
            <a:r>
              <a:rPr lang="en-US" dirty="0" smtClean="0"/>
              <a:t>Has to be fracked in order to be recovered</a:t>
            </a:r>
          </a:p>
          <a:p>
            <a:r>
              <a:rPr lang="en-US" dirty="0" smtClean="0"/>
              <a:t>Covers four states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e\Downloads\Petro Geo POWER\devonian_extinction_by_sharkeytrike-d4zyf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245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181600" cy="685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Onondaga 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05" y="1524000"/>
            <a:ext cx="82296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Comprised of two tracts separated into four </a:t>
            </a:r>
            <a:r>
              <a:rPr lang="en-US" sz="2800" dirty="0" err="1" smtClean="0"/>
              <a:t>parasequences</a:t>
            </a:r>
            <a:endParaRPr lang="en-US" sz="2800" dirty="0" smtClean="0"/>
          </a:p>
          <a:p>
            <a:r>
              <a:rPr lang="en-US" sz="2800" dirty="0" smtClean="0"/>
              <a:t>Lowland systems tract and transgressive systems tract</a:t>
            </a:r>
          </a:p>
          <a:p>
            <a:r>
              <a:rPr lang="en-US" sz="2800" dirty="0" smtClean="0"/>
              <a:t>Originally deposited during Middle Devonian </a:t>
            </a:r>
            <a:r>
              <a:rPr lang="en-US" sz="2800" dirty="0" err="1" smtClean="0"/>
              <a:t>Eifelian</a:t>
            </a:r>
            <a:r>
              <a:rPr lang="en-US" sz="2800" dirty="0" smtClean="0"/>
              <a:t> age </a:t>
            </a:r>
          </a:p>
          <a:p>
            <a:r>
              <a:rPr lang="en-US" sz="2800" dirty="0" smtClean="0"/>
              <a:t>Models an inland sea covering the Appalachian basin with large amounts of carboniferous limestone created by reef life</a:t>
            </a:r>
          </a:p>
          <a:p>
            <a:r>
              <a:rPr lang="en-US" sz="2800" dirty="0" smtClean="0"/>
              <a:t>Source rock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e\Downloads\Petro Geo POWER\image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6400800" cy="762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Onondaga </a:t>
            </a:r>
            <a:r>
              <a:rPr lang="en-US" dirty="0" err="1" smtClean="0"/>
              <a:t>Parasequences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(PS-1) </a:t>
            </a:r>
            <a:r>
              <a:rPr lang="en-US" dirty="0" err="1" smtClean="0"/>
              <a:t>Edgecliff</a:t>
            </a:r>
            <a:r>
              <a:rPr lang="en-US" dirty="0" smtClean="0"/>
              <a:t> member models the structures essential to help form reefs. Carbonate banks to the west moving east into mound and pinnacle reefs and into the center of the basin where </a:t>
            </a:r>
            <a:r>
              <a:rPr lang="en-US" dirty="0" err="1" smtClean="0"/>
              <a:t>basinal</a:t>
            </a:r>
            <a:r>
              <a:rPr lang="en-US" dirty="0" smtClean="0"/>
              <a:t> </a:t>
            </a:r>
            <a:r>
              <a:rPr lang="en-US" dirty="0" err="1" smtClean="0"/>
              <a:t>facies</a:t>
            </a:r>
            <a:r>
              <a:rPr lang="en-US" dirty="0" smtClean="0"/>
              <a:t> are seen</a:t>
            </a:r>
          </a:p>
          <a:p>
            <a:r>
              <a:rPr lang="en-US" dirty="0" smtClean="0"/>
              <a:t>(PS-2, PS-3) </a:t>
            </a:r>
            <a:r>
              <a:rPr lang="en-US" dirty="0" err="1" smtClean="0"/>
              <a:t>Nedrow</a:t>
            </a:r>
            <a:r>
              <a:rPr lang="en-US" dirty="0" smtClean="0"/>
              <a:t> and </a:t>
            </a:r>
            <a:r>
              <a:rPr lang="en-US" dirty="0" err="1" smtClean="0"/>
              <a:t>Moorehouse</a:t>
            </a:r>
            <a:r>
              <a:rPr lang="en-US" dirty="0" smtClean="0"/>
              <a:t> members comprised of complex lithology including: </a:t>
            </a:r>
            <a:r>
              <a:rPr lang="en-US" dirty="0" err="1" smtClean="0"/>
              <a:t>crinoidal</a:t>
            </a:r>
            <a:r>
              <a:rPr lang="en-US" dirty="0" smtClean="0"/>
              <a:t> </a:t>
            </a:r>
            <a:r>
              <a:rPr lang="en-US" dirty="0" err="1" smtClean="0"/>
              <a:t>grainstones</a:t>
            </a:r>
            <a:r>
              <a:rPr lang="en-US" dirty="0" smtClean="0"/>
              <a:t>, interbedded argillaceous </a:t>
            </a:r>
            <a:r>
              <a:rPr lang="en-US" dirty="0" err="1" smtClean="0"/>
              <a:t>limestones</a:t>
            </a:r>
            <a:r>
              <a:rPr lang="en-US" dirty="0" smtClean="0"/>
              <a:t>, and dark grey </a:t>
            </a:r>
            <a:r>
              <a:rPr lang="en-US" dirty="0" err="1" smtClean="0"/>
              <a:t>calciliferous</a:t>
            </a:r>
            <a:r>
              <a:rPr lang="en-US" dirty="0" smtClean="0"/>
              <a:t> </a:t>
            </a:r>
            <a:r>
              <a:rPr lang="en-US" dirty="0" err="1" smtClean="0"/>
              <a:t>shales</a:t>
            </a:r>
            <a:endParaRPr lang="en-US" dirty="0" smtClean="0"/>
          </a:p>
          <a:p>
            <a:r>
              <a:rPr lang="en-US" dirty="0" smtClean="0"/>
              <a:t>Patterns of </a:t>
            </a:r>
            <a:r>
              <a:rPr lang="en-US" dirty="0" err="1" smtClean="0"/>
              <a:t>progradational</a:t>
            </a:r>
            <a:r>
              <a:rPr lang="en-US" dirty="0" smtClean="0"/>
              <a:t> stacking from west to east are observed insinuating deltaic environment.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8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e\Downloads\Petro Geo POWER\SilurianRe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" y="0"/>
            <a:ext cx="90497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Final </a:t>
            </a:r>
            <a:r>
              <a:rPr lang="en-US" dirty="0" err="1"/>
              <a:t>P</a:t>
            </a:r>
            <a:r>
              <a:rPr lang="en-US" dirty="0" err="1" smtClean="0"/>
              <a:t>arasequence</a:t>
            </a:r>
            <a:r>
              <a:rPr lang="en-US" dirty="0" smtClean="0"/>
              <a:t> of Onondaga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(PS-4) shows </a:t>
            </a:r>
            <a:r>
              <a:rPr lang="en-US" dirty="0" err="1"/>
              <a:t>retrogradational</a:t>
            </a:r>
            <a:r>
              <a:rPr lang="en-US" dirty="0"/>
              <a:t> deposition (it moves from grey </a:t>
            </a:r>
            <a:r>
              <a:rPr lang="en-US" dirty="0" err="1"/>
              <a:t>wackestone</a:t>
            </a:r>
            <a:r>
              <a:rPr lang="en-US" dirty="0"/>
              <a:t> and coeval </a:t>
            </a:r>
            <a:r>
              <a:rPr lang="en-US" dirty="0" smtClean="0"/>
              <a:t>limestone)</a:t>
            </a:r>
          </a:p>
          <a:p>
            <a:pPr lvl="0"/>
            <a:r>
              <a:rPr lang="en-US" dirty="0" smtClean="0"/>
              <a:t>contains </a:t>
            </a:r>
            <a:r>
              <a:rPr lang="en-US" dirty="0" err="1"/>
              <a:t>tioga</a:t>
            </a:r>
            <a:r>
              <a:rPr lang="en-US" dirty="0"/>
              <a:t> </a:t>
            </a:r>
            <a:r>
              <a:rPr lang="en-US" dirty="0" err="1"/>
              <a:t>ashbeds</a:t>
            </a:r>
            <a:r>
              <a:rPr lang="en-US" dirty="0"/>
              <a:t> which provide detailed </a:t>
            </a:r>
            <a:r>
              <a:rPr lang="en-US" dirty="0" err="1"/>
              <a:t>chronostratigraphy</a:t>
            </a:r>
            <a:r>
              <a:rPr lang="en-US" dirty="0"/>
              <a:t> providing an excellent analysis of depositional </a:t>
            </a:r>
            <a:r>
              <a:rPr lang="en-US" dirty="0" smtClean="0"/>
              <a:t>environment</a:t>
            </a:r>
          </a:p>
          <a:p>
            <a:pPr lvl="0"/>
            <a:r>
              <a:rPr lang="en-US" dirty="0" smtClean="0"/>
              <a:t>Gamma ray values increase upwards in sequence indicating a move from carbonates to more </a:t>
            </a:r>
            <a:r>
              <a:rPr lang="en-US" dirty="0" err="1" smtClean="0"/>
              <a:t>shaley</a:t>
            </a:r>
            <a:r>
              <a:rPr lang="en-US" dirty="0" smtClean="0"/>
              <a:t> rock</a:t>
            </a:r>
          </a:p>
          <a:p>
            <a:pPr lvl="0"/>
            <a:r>
              <a:rPr lang="en-US" dirty="0" smtClean="0"/>
              <a:t>This all indicates a rapid increase in base level which the reef creatures couldn’t accommodate for which caused carbonate production to cease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"/>
            <a:ext cx="91578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8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Lee\Downloads\Petro Geo POWER\devonian_extinction_by_sharkeytrike-d4zyf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605</Words>
  <Application>Microsoft Office PowerPoint</Application>
  <PresentationFormat>On-screen Show (4:3)</PresentationFormat>
  <Paragraphs>55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Marcellus Shale</vt:lpstr>
      <vt:lpstr>PowerPoint Presentation</vt:lpstr>
      <vt:lpstr>Intro</vt:lpstr>
      <vt:lpstr>Onondaga Formation </vt:lpstr>
      <vt:lpstr>Onondaga Parasequences </vt:lpstr>
      <vt:lpstr>PowerPoint Presentation</vt:lpstr>
      <vt:lpstr>Final Parasequence of Onondaga</vt:lpstr>
      <vt:lpstr>PowerPoint Presentation</vt:lpstr>
      <vt:lpstr>PowerPoint Presentation</vt:lpstr>
      <vt:lpstr>Mahantango Prograding Delta Complex</vt:lpstr>
      <vt:lpstr>PowerPoint Presentation</vt:lpstr>
      <vt:lpstr>PowerPoint Presentation</vt:lpstr>
      <vt:lpstr>Base level fall and Progradation</vt:lpstr>
      <vt:lpstr>PowerPoint Presentation</vt:lpstr>
      <vt:lpstr>Methods</vt:lpstr>
      <vt:lpstr>PowerPoint Presentation</vt:lpstr>
      <vt:lpstr>Results </vt:lpstr>
      <vt:lpstr>Results Cont..</vt:lpstr>
      <vt:lpstr>PowerPoint Presentation</vt:lpstr>
      <vt:lpstr>Conclusion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</dc:creator>
  <cp:lastModifiedBy>Lee</cp:lastModifiedBy>
  <cp:revision>27</cp:revision>
  <dcterms:created xsi:type="dcterms:W3CDTF">2015-02-25T03:03:33Z</dcterms:created>
  <dcterms:modified xsi:type="dcterms:W3CDTF">2015-03-11T21:44:10Z</dcterms:modified>
</cp:coreProperties>
</file>