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74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66" r:id="rId14"/>
    <p:sldId id="267" r:id="rId15"/>
    <p:sldId id="268" r:id="rId16"/>
    <p:sldId id="272" r:id="rId17"/>
    <p:sldId id="273" r:id="rId18"/>
    <p:sldId id="271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5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6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1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E774E-F3D0-4C8F-9608-4A8381B24289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0B9D3-E6B5-4D8A-830C-A7A2CFEA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4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828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Western Greece and Ionian Sea Petroleum Systems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08320" y="1981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Summary by Thomas Licata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20" y="1905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33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Seals/Traps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4247"/>
            <a:ext cx="8229600" cy="4525963"/>
          </a:xfrm>
        </p:spPr>
        <p:txBody>
          <a:bodyPr/>
          <a:lstStyle/>
          <a:p>
            <a:r>
              <a:rPr lang="en-US" dirty="0" smtClean="0"/>
              <a:t>Oligocene </a:t>
            </a:r>
            <a:r>
              <a:rPr lang="en-US" dirty="0" err="1" smtClean="0"/>
              <a:t>Flysch</a:t>
            </a:r>
            <a:r>
              <a:rPr lang="en-US" dirty="0" smtClean="0"/>
              <a:t> (Ionian)</a:t>
            </a:r>
          </a:p>
          <a:p>
            <a:r>
              <a:rPr lang="en-US" dirty="0" smtClean="0"/>
              <a:t>Upper Miocene and Pliocene rocks</a:t>
            </a:r>
          </a:p>
          <a:p>
            <a:r>
              <a:rPr lang="en-US" dirty="0" smtClean="0"/>
              <a:t>Triassic </a:t>
            </a:r>
            <a:r>
              <a:rPr lang="en-US" dirty="0" err="1" smtClean="0"/>
              <a:t>Evaporites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4" name="Picture 4" descr="http://www.tickld.com/cdn_image_content/44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55" y="3581400"/>
            <a:ext cx="3938495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92" y="4267199"/>
            <a:ext cx="3839379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2740"/>
            <a:ext cx="2190750" cy="309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31746"/>
            <a:ext cx="2328863" cy="30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upload.wikimedia.org/wikipedia/en/6/6e/AckbarStand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28" y="215014"/>
            <a:ext cx="1227138" cy="16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2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expect oil here?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87" y="16764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Aside from the abundance of organic matter and </a:t>
            </a:r>
            <a:r>
              <a:rPr lang="en-US" dirty="0" err="1" smtClean="0"/>
              <a:t>resevoirs</a:t>
            </a:r>
            <a:r>
              <a:rPr lang="en-US" dirty="0" smtClean="0"/>
              <a:t> these areas have an especially high chance of yielding oil because trap formation occurred prior to or during the maturity of the organic matter in most the source rocks.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84" y="2743200"/>
            <a:ext cx="4140315" cy="392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340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 smtClean="0"/>
              <a:t>they all come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64259"/>
            <a:ext cx="8229600" cy="4525963"/>
          </a:xfrm>
        </p:spPr>
        <p:txBody>
          <a:bodyPr/>
          <a:lstStyle/>
          <a:p>
            <a:r>
              <a:rPr lang="en-US" dirty="0" smtClean="0"/>
              <a:t>Pre-Apulian Structures</a:t>
            </a:r>
          </a:p>
          <a:p>
            <a:r>
              <a:rPr lang="en-US" dirty="0" smtClean="0"/>
              <a:t>Neogene-Quaternary Deposits/Triassic </a:t>
            </a:r>
            <a:r>
              <a:rPr lang="en-US" dirty="0" err="1" smtClean="0"/>
              <a:t>Evaporites</a:t>
            </a:r>
            <a:endParaRPr lang="en-US" dirty="0" smtClean="0"/>
          </a:p>
          <a:p>
            <a:r>
              <a:rPr lang="en-US" dirty="0" smtClean="0"/>
              <a:t>Large Submarine Anticlines in the Greek domain of the Apulian Zone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3886200" cy="23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3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53" y="18766"/>
            <a:ext cx="5286848" cy="683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4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8878"/>
            <a:ext cx="499593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19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Petroleum Systems of the Ionian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00" y="1371600"/>
            <a:ext cx="71373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75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" y="762000"/>
            <a:ext cx="9086923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57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Schematic duplex</a:t>
            </a:r>
            <a:br>
              <a:rPr lang="en-US" dirty="0" smtClean="0"/>
            </a:br>
            <a:r>
              <a:rPr lang="en-US" dirty="0" smtClean="0"/>
              <a:t>structures in the Ionian zone.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42965"/>
            <a:ext cx="71532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26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Unconventional </a:t>
            </a:r>
            <a:r>
              <a:rPr lang="en-US" dirty="0" err="1" smtClean="0"/>
              <a:t>Resevoirs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" y="1057182"/>
            <a:ext cx="4191000" cy="551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9" y="1091213"/>
            <a:ext cx="4913061" cy="548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678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Useless Slide with no Information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28" y="1600200"/>
            <a:ext cx="7073544" cy="4525963"/>
          </a:xfrm>
        </p:spPr>
      </p:pic>
    </p:spTree>
    <p:extLst>
      <p:ext uri="{BB962C8B-B14F-4D97-AF65-F5344CB8AC3E}">
        <p14:creationId xmlns:p14="http://schemas.microsoft.com/office/powerpoint/2010/main" val="391448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378"/>
            <a:ext cx="9156658" cy="515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6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81" y="43305"/>
            <a:ext cx="5257800" cy="68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7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92"/>
            <a:ext cx="4495800" cy="675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78906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Ionian zone Stratigraphy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240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Ionian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271"/>
            <a:ext cx="9067800" cy="44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6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3" y="1600200"/>
            <a:ext cx="7669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8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082" y="304800"/>
            <a:ext cx="387117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Apulian Zone Stratigraphy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1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8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Source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Shale horizons in the Triassic Subsurface </a:t>
            </a:r>
            <a:r>
              <a:rPr lang="en-US" dirty="0" err="1" smtClean="0"/>
              <a:t>Evaporites</a:t>
            </a:r>
            <a:r>
              <a:rPr lang="en-US" dirty="0" smtClean="0"/>
              <a:t> (Apulian)</a:t>
            </a:r>
          </a:p>
          <a:p>
            <a:r>
              <a:rPr lang="en-US" dirty="0" smtClean="0"/>
              <a:t>Lower </a:t>
            </a:r>
            <a:r>
              <a:rPr lang="en-US" dirty="0" err="1" smtClean="0"/>
              <a:t>Posidonia</a:t>
            </a:r>
            <a:r>
              <a:rPr lang="en-US" dirty="0" smtClean="0"/>
              <a:t> Beds (Ionian)</a:t>
            </a:r>
          </a:p>
          <a:p>
            <a:r>
              <a:rPr lang="en-US" dirty="0" smtClean="0"/>
              <a:t>Upper </a:t>
            </a:r>
            <a:r>
              <a:rPr lang="en-US" dirty="0" err="1" smtClean="0"/>
              <a:t>Posidonia</a:t>
            </a:r>
            <a:r>
              <a:rPr lang="en-US" dirty="0" smtClean="0"/>
              <a:t> beds (Ionian)</a:t>
            </a:r>
          </a:p>
          <a:p>
            <a:r>
              <a:rPr lang="en-US" dirty="0" err="1" smtClean="0"/>
              <a:t>Vigla</a:t>
            </a:r>
            <a:r>
              <a:rPr lang="en-US" dirty="0" smtClean="0"/>
              <a:t> Shale/</a:t>
            </a:r>
            <a:r>
              <a:rPr lang="en-US" dirty="0" err="1" smtClean="0"/>
              <a:t>Limestones</a:t>
            </a:r>
            <a:r>
              <a:rPr lang="en-US" dirty="0" smtClean="0"/>
              <a:t> (Ionian)</a:t>
            </a:r>
          </a:p>
          <a:p>
            <a:r>
              <a:rPr lang="en-US" dirty="0" smtClean="0"/>
              <a:t>Oligocene-Miocene Immature organic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8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Pantokrator</a:t>
            </a:r>
            <a:r>
              <a:rPr lang="en-US" dirty="0" smtClean="0"/>
              <a:t> </a:t>
            </a:r>
            <a:r>
              <a:rPr lang="en-US" dirty="0" err="1" smtClean="0"/>
              <a:t>Limestones</a:t>
            </a:r>
            <a:r>
              <a:rPr lang="en-US" dirty="0" smtClean="0"/>
              <a:t> (Ionian)</a:t>
            </a:r>
          </a:p>
          <a:p>
            <a:r>
              <a:rPr lang="en-US" dirty="0" err="1" smtClean="0"/>
              <a:t>Senonian</a:t>
            </a:r>
            <a:r>
              <a:rPr lang="en-US" dirty="0" smtClean="0"/>
              <a:t>/Paleocene </a:t>
            </a:r>
            <a:r>
              <a:rPr lang="en-US" dirty="0" err="1" smtClean="0"/>
              <a:t>eocene</a:t>
            </a:r>
            <a:r>
              <a:rPr lang="en-US" dirty="0" smtClean="0"/>
              <a:t> </a:t>
            </a:r>
            <a:r>
              <a:rPr lang="en-US" dirty="0" err="1" smtClean="0"/>
              <a:t>limestones</a:t>
            </a:r>
            <a:r>
              <a:rPr lang="en-US" dirty="0" smtClean="0"/>
              <a:t> (Ionian)</a:t>
            </a:r>
          </a:p>
          <a:p>
            <a:r>
              <a:rPr lang="en-US" dirty="0" smtClean="0"/>
              <a:t>Upper cretaceous chalk (Pre-</a:t>
            </a:r>
            <a:r>
              <a:rPr lang="en-US" dirty="0" err="1" smtClean="0"/>
              <a:t>apulian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Lower Oligocene </a:t>
            </a:r>
            <a:r>
              <a:rPr lang="en-US" dirty="0" err="1" smtClean="0"/>
              <a:t>Calciturbidites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Pliocene Carbonate Platform formations/ </a:t>
            </a:r>
            <a:r>
              <a:rPr lang="en-US" dirty="0" err="1" smtClean="0"/>
              <a:t>undeformed</a:t>
            </a:r>
            <a:r>
              <a:rPr lang="en-US" dirty="0" smtClean="0"/>
              <a:t> Pliocene sediments.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18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183</Words>
  <Application>Microsoft Office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Western Greece and Ionian Sea Petroleum Systems</vt:lpstr>
      <vt:lpstr>PowerPoint Presentation</vt:lpstr>
      <vt:lpstr>PowerPoint Presentation</vt:lpstr>
      <vt:lpstr>PowerPoint Presentation</vt:lpstr>
      <vt:lpstr>Formation of the Ionian</vt:lpstr>
      <vt:lpstr>PowerPoint Presentation</vt:lpstr>
      <vt:lpstr>Apulian Zone Stratigraphy</vt:lpstr>
      <vt:lpstr>Expected Source Rocks</vt:lpstr>
      <vt:lpstr>Resevoirs</vt:lpstr>
      <vt:lpstr>Seals/Traps</vt:lpstr>
      <vt:lpstr>Why do we expect oil here?</vt:lpstr>
      <vt:lpstr>Where they all come together</vt:lpstr>
      <vt:lpstr>PowerPoint Presentation</vt:lpstr>
      <vt:lpstr>PowerPoint Presentation</vt:lpstr>
      <vt:lpstr>Petroleum Systems of the Ionian summarized</vt:lpstr>
      <vt:lpstr>PowerPoint Presentation</vt:lpstr>
      <vt:lpstr>Schematic duplex structures in the Ionian zone.</vt:lpstr>
      <vt:lpstr>What About Unconventional Resevoirs?</vt:lpstr>
      <vt:lpstr>Useless Slide with no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dcterms:created xsi:type="dcterms:W3CDTF">2015-03-12T02:52:30Z</dcterms:created>
  <dcterms:modified xsi:type="dcterms:W3CDTF">2015-03-12T20:08:30Z</dcterms:modified>
</cp:coreProperties>
</file>