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50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42DABE-D155-478F-80D4-E066B4AD89D8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01492A-8A66-42D9-BCBF-65CF7F210D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603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role of igneous intrusions on hydrocarbon migration, West of Shetland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Dylan 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86" y="1295400"/>
            <a:ext cx="503081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Model 2-Sills as Carriers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Carrier of HC’s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Fractures in sills create high permeability pathway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HC’s migrate past sills and escape at sill edges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seems to occur frequently in the FSB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4462002" cy="441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Intrusions in FSB may act as carriers and barriers.</a:t>
            </a:r>
          </a:p>
          <a:p>
            <a:r>
              <a:rPr lang="en-US" sz="2000" dirty="0" smtClean="0"/>
              <a:t>Fractures appear to be major factors in sill permeability.</a:t>
            </a:r>
          </a:p>
          <a:p>
            <a:r>
              <a:rPr lang="en-US" sz="2000" dirty="0" smtClean="0"/>
              <a:t>Hydrocarbon migration may result in HC concentration at sill edges.</a:t>
            </a:r>
          </a:p>
          <a:p>
            <a:r>
              <a:rPr lang="en-US" sz="2000" dirty="0" smtClean="0"/>
              <a:t>Hydrocarbons could be compartmentalized by sills.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02" y="1371600"/>
            <a:ext cx="4605798" cy="41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</a:p>
          <a:p>
            <a:r>
              <a:rPr lang="en-US" dirty="0" smtClean="0"/>
              <a:t>Igneous Intrusions</a:t>
            </a:r>
          </a:p>
          <a:p>
            <a:r>
              <a:rPr lang="en-US" dirty="0" smtClean="0"/>
              <a:t>Study Methods</a:t>
            </a:r>
          </a:p>
          <a:p>
            <a:r>
              <a:rPr lang="en-US" dirty="0" smtClean="0"/>
              <a:t>How intrusions influence hydrocarbon (HC) migration</a:t>
            </a:r>
          </a:p>
          <a:p>
            <a:pPr lvl="1"/>
            <a:r>
              <a:rPr lang="en-US" dirty="0" smtClean="0"/>
              <a:t>Sill </a:t>
            </a:r>
          </a:p>
          <a:p>
            <a:pPr lvl="2"/>
            <a:r>
              <a:rPr lang="en-US" dirty="0" smtClean="0"/>
              <a:t>Composition and porosity</a:t>
            </a:r>
            <a:endParaRPr lang="en-US" dirty="0" smtClean="0"/>
          </a:p>
          <a:p>
            <a:pPr lvl="1"/>
            <a:r>
              <a:rPr lang="en-US" dirty="0" smtClean="0"/>
              <a:t>Proposed Models</a:t>
            </a:r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17" y="914400"/>
            <a:ext cx="6522117" cy="281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Faroe-Shetland Basin (FSB)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00" y="3429000"/>
            <a:ext cx="4798299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219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Shetland Islands: Northern border of North Sea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449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FSB: located </a:t>
            </a:r>
            <a:r>
              <a:rPr lang="en-US" dirty="0" err="1" smtClean="0"/>
              <a:t>betweem</a:t>
            </a:r>
            <a:r>
              <a:rPr lang="en-US" dirty="0" smtClean="0"/>
              <a:t> Shetland and Faroe Islands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GSA defines intrusions as magma that cools and solidifies before reaching the surface.</a:t>
            </a:r>
          </a:p>
          <a:p>
            <a:pPr lvl="1"/>
            <a:r>
              <a:rPr lang="en-US" dirty="0"/>
              <a:t>Three common types: Sills, dykes, and </a:t>
            </a:r>
            <a:r>
              <a:rPr lang="en-US" dirty="0" smtClean="0"/>
              <a:t>batholiths</a:t>
            </a:r>
          </a:p>
          <a:p>
            <a:r>
              <a:rPr lang="en-US" dirty="0" smtClean="0"/>
              <a:t>The FSB contains mostly large sills</a:t>
            </a:r>
          </a:p>
          <a:p>
            <a:pPr lvl="1"/>
            <a:r>
              <a:rPr lang="en-US" dirty="0" smtClean="0"/>
              <a:t>Sills: magma intrudes between rock layers, forming a horizontal sheet of igneous rock</a:t>
            </a:r>
          </a:p>
          <a:p>
            <a:pPr lvl="1"/>
            <a:r>
              <a:rPr lang="en-US" dirty="0" smtClean="0"/>
              <a:t>Cover and area of at least 40,000km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Intruded between 55 and 53 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Intrusions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514599"/>
          </a:xfrm>
        </p:spPr>
        <p:txBody>
          <a:bodyPr/>
          <a:lstStyle/>
          <a:p>
            <a:r>
              <a:rPr lang="en-US" dirty="0" smtClean="0"/>
              <a:t>Seismic Surveys</a:t>
            </a:r>
          </a:p>
          <a:p>
            <a:pPr lvl="1"/>
            <a:r>
              <a:rPr lang="en-US" dirty="0" smtClean="0"/>
              <a:t>3D seismic cube with an area of 18,500 km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Well Data</a:t>
            </a:r>
          </a:p>
          <a:p>
            <a:pPr lvl="1"/>
            <a:r>
              <a:rPr lang="en-US" dirty="0" smtClean="0"/>
              <a:t>13 wells</a:t>
            </a:r>
          </a:p>
          <a:p>
            <a:pPr lvl="2"/>
            <a:r>
              <a:rPr lang="en-US" dirty="0" smtClean="0"/>
              <a:t>All had mud and CPI logs</a:t>
            </a:r>
          </a:p>
          <a:p>
            <a:pPr lvl="2"/>
            <a:r>
              <a:rPr lang="en-US" dirty="0" smtClean="0"/>
              <a:t>7 of 13 wells had cores in sills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352800"/>
            <a:ext cx="5562600" cy="35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Sills are composed of Dolerite</a:t>
            </a:r>
          </a:p>
          <a:p>
            <a:pPr lvl="1"/>
            <a:r>
              <a:rPr lang="en-US" dirty="0"/>
              <a:t>Similar to basalt, but with larger crystals</a:t>
            </a:r>
            <a:r>
              <a:rPr lang="en-US" dirty="0" smtClean="0"/>
              <a:t>.</a:t>
            </a:r>
          </a:p>
          <a:p>
            <a:r>
              <a:rPr lang="en-US" sz="2600" dirty="0"/>
              <a:t>F</a:t>
            </a:r>
            <a:r>
              <a:rPr lang="en-US" sz="2600" dirty="0" smtClean="0"/>
              <a:t>actors that lead to permeability in intrusions.</a:t>
            </a:r>
          </a:p>
          <a:p>
            <a:pPr lvl="1"/>
            <a:r>
              <a:rPr lang="en-US" dirty="0" smtClean="0"/>
              <a:t>Vesicles</a:t>
            </a:r>
          </a:p>
          <a:p>
            <a:pPr lvl="2"/>
            <a:r>
              <a:rPr lang="en-US" dirty="0" smtClean="0"/>
              <a:t>Cores revealed vesicles that were low in frequency and many were cemented with secondary minerals</a:t>
            </a:r>
          </a:p>
          <a:p>
            <a:pPr lvl="1"/>
            <a:r>
              <a:rPr lang="en-US" dirty="0" err="1" smtClean="0"/>
              <a:t>Metasomatism</a:t>
            </a:r>
            <a:r>
              <a:rPr lang="en-US" dirty="0" smtClean="0"/>
              <a:t> (Hydrothermal alteration)</a:t>
            </a:r>
          </a:p>
          <a:p>
            <a:pPr lvl="2"/>
            <a:r>
              <a:rPr lang="en-US" dirty="0" smtClean="0"/>
              <a:t>Log data showed little to no dolerite alteration</a:t>
            </a:r>
          </a:p>
          <a:p>
            <a:pPr lvl="1"/>
            <a:r>
              <a:rPr lang="en-US" dirty="0" smtClean="0"/>
              <a:t>Open/cemented fractures</a:t>
            </a:r>
          </a:p>
          <a:p>
            <a:pPr lvl="2"/>
            <a:r>
              <a:rPr lang="en-US" dirty="0" smtClean="0"/>
              <a:t>Some cores had evidence of extensive fracturing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Intrusions; Barrier or Carrier?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495800" cy="4953000"/>
          </a:xfrm>
        </p:spPr>
        <p:txBody>
          <a:bodyPr>
            <a:normAutofit/>
          </a:bodyPr>
          <a:lstStyle/>
          <a:p>
            <a:r>
              <a:rPr lang="en-US" sz="2200" dirty="0"/>
              <a:t>Many wells with fractured cores produced high gas </a:t>
            </a:r>
            <a:r>
              <a:rPr lang="en-US" sz="2200" dirty="0" smtClean="0"/>
              <a:t>values</a:t>
            </a:r>
          </a:p>
          <a:p>
            <a:r>
              <a:rPr lang="en-US" sz="2200" dirty="0" smtClean="0"/>
              <a:t>Proposed fracturing sources</a:t>
            </a:r>
          </a:p>
          <a:p>
            <a:pPr lvl="1"/>
            <a:r>
              <a:rPr lang="en-US" sz="1800" dirty="0" smtClean="0"/>
              <a:t>Cooling</a:t>
            </a:r>
          </a:p>
          <a:p>
            <a:pPr lvl="1"/>
            <a:r>
              <a:rPr lang="en-US" sz="1800" dirty="0" smtClean="0"/>
              <a:t>Post intrusion tectonic activity</a:t>
            </a:r>
            <a:endParaRPr lang="en-US" sz="1800" dirty="0"/>
          </a:p>
          <a:p>
            <a:r>
              <a:rPr lang="en-US" sz="2200" dirty="0"/>
              <a:t>Surprising due to depth (4000-5000m TVDSS (~16,400ft</a:t>
            </a:r>
            <a:r>
              <a:rPr lang="en-US" sz="2200" dirty="0" smtClean="0"/>
              <a:t>))</a:t>
            </a:r>
            <a:endParaRPr lang="en-US" sz="2200" dirty="0"/>
          </a:p>
          <a:p>
            <a:r>
              <a:rPr lang="en-US" sz="2200" dirty="0"/>
              <a:t>Proved migration happened post-intrusion and intrusions have a role in HC migration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Intrusion Fracturing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391723"/>
            <a:ext cx="4000500" cy="340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4890163" cy="4038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Model 1-Compartments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6764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Compartmentalization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Sills acting as impermeable 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HC’s can be trapped close to 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source rock size, which leads to smaller volumes.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</TotalTime>
  <Words>356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Potential role of igneous intrusions on hydrocarbon migration, West of Shetland</vt:lpstr>
      <vt:lpstr>Overview</vt:lpstr>
      <vt:lpstr>Faroe-Shetland Basin (FSB)</vt:lpstr>
      <vt:lpstr>Igneous Intrusions</vt:lpstr>
      <vt:lpstr>Methods</vt:lpstr>
      <vt:lpstr>PowerPoint Presentation</vt:lpstr>
      <vt:lpstr>Intrusions; Barrier or Carrier?</vt:lpstr>
      <vt:lpstr>Intrusion Fracturing</vt:lpstr>
      <vt:lpstr>Proposed Model 1-Compartments</vt:lpstr>
      <vt:lpstr>Proposed Model 2-Sills as Carriers</vt:lpstr>
      <vt:lpstr>Concluding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role of igneous intrusions on hydrocarbon migration, West of Shetland</dc:title>
  <dc:creator>Windows User</dc:creator>
  <cp:lastModifiedBy>Windows User</cp:lastModifiedBy>
  <cp:revision>17</cp:revision>
  <dcterms:created xsi:type="dcterms:W3CDTF">2015-03-09T21:45:41Z</dcterms:created>
  <dcterms:modified xsi:type="dcterms:W3CDTF">2015-03-10T04:21:48Z</dcterms:modified>
</cp:coreProperties>
</file>