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b2d9d3d3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b2d9d3d3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9982c2a0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9982c2a0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9982c2a0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9982c2a0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9982c2a0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19982c2a0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9982c2a0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9982c2a0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b2d9d3d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b2d9d3d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9982c2a0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9982c2a0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9982c2a0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9982c2a0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9982c2a0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9982c2a0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9982c2a0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9982c2a0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9982c2a0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9982c2a0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eople.wou.edu/~taylors/es486_petro/readings/Tozer_etal_2014_Athabasca_Oil_Sands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www.oilsandsmagazine.com/technical/oilsands-10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Athabasca Oil Sands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Case Study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895100" y="4350900"/>
            <a:ext cx="4248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Davis Mackintosh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486, Winter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30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models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22350" y="1152475"/>
            <a:ext cx="26961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</a:t>
            </a:r>
            <a:r>
              <a:rPr lang="en"/>
              <a:t> day with projected contacts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84 Ma restored structure with bitumen fill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475" y="0"/>
            <a:ext cx="6025524" cy="239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467" y="2393106"/>
            <a:ext cx="6025533" cy="275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goal was to reconstruct the structure of the trap.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trap at 84 Ma was reconstructed</a:t>
            </a:r>
            <a:r>
              <a:rPr lang="en"/>
              <a:t>, using well and outcrop data to infer the elevation of contacts.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6 trap domains were identified, using this restoration.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1816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34" name="Google Shape;134;p24"/>
          <p:cNvSpPr txBox="1"/>
          <p:nvPr>
            <p:ph idx="4294967295" type="body"/>
          </p:nvPr>
        </p:nvSpPr>
        <p:spPr>
          <a:xfrm>
            <a:off x="311700" y="4226975"/>
            <a:ext cx="85206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Journal article by Tozer et al.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https://people.wou.edu/~taylors/es486_petro/readings/Tozer_etal_2014_Athabasca_Oil_Sands.pdf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2226900" cy="8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Overview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512" y="0"/>
            <a:ext cx="660547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509625"/>
            <a:ext cx="8520600" cy="30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Region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Reservoir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Previous studies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0" y="1152475"/>
            <a:ext cx="245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Alberta Basin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East of the Rockies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West of the Precambrian Canadian Shield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Formed during Precambrian rifting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Nearby reservoirs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Peace River oil sands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Cold Lake oil sands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875" y="0"/>
            <a:ext cx="6655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Reservoir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406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Surrounds the sand grains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Bitumen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Fills porosity between grains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Thick, very viscous oil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found in outcrops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Biodegraded</a:t>
            </a:r>
            <a:r>
              <a:rPr lang="en"/>
              <a:t> form of oil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1.8 trillion barrels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Mining at surface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Steam injection to reduce viscosity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623875"/>
            <a:ext cx="4762500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5074200" y="4519600"/>
            <a:ext cx="40698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Oil sand outcrop. Photo from Oil Sands Magazine.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https://www.oilsandsmagazine.com/technical/oilsands-101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529100" y="176650"/>
            <a:ext cx="461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 of Previous Studies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0" y="340800"/>
            <a:ext cx="2916000" cy="44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Source is controversial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Gordondale Member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Exshaw 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Possible additional source rocks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Migration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Reservoir at shallower basin edge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Oil → Bitumen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Displacement of water hindered further biodegradation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000" y="847383"/>
            <a:ext cx="6227999" cy="33788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3507800" y="2624550"/>
            <a:ext cx="819600" cy="35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0" y="4019775"/>
            <a:ext cx="9144000" cy="1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Late Cretaceous petroleum maturation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Late Cretaceous - Paleocene: Maximum burial and flexural loading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original trap extent was destroyed.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Flexural loading of basin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Uplift and erosion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 onlap (boundary between reservoir and shield) eroded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What did the original trap look like?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the answer by reconstructing the trap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the model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reconstructed model of the trap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Large, basin-scale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Map the present-day structure and shape of layers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</a:t>
            </a:r>
            <a:r>
              <a:rPr lang="en"/>
              <a:t>latten overlying layers to original horizontality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Well and outcrop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Thickness of layers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Identify the bitumen-water contact in well cores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trap structure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6 trap domains, and type of trap: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Central: 4-way anticline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Northeastern: Onlap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Bitumen traps: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Northern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Southern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Southwestern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Wabasca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370" y="0"/>
            <a:ext cx="302736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trap structure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Elevation of horizons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Modern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Well data, outcrop data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88" y="2454650"/>
            <a:ext cx="8037625" cy="26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84 Ma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Inferred by shifting overlying rock to a horizontal orientation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