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Slab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992c7e1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992c7e1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92c7e1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992c7e1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15c4b36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15c4b36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1229b9a34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d1229b9a34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1229b9a34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1229b9a34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1229b9a34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1229b9a34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1229b9a3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1229b9a34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1229b9a34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1229b9a34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3a0717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3a0717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93a0717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93a0717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992c7e1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992c7e1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wou.edu/~taylors/es486_petro/readings/Petersen_et_al-2018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s.usgs.gov/bul/2204/c/pdf/B2204C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lin ang="5400012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rocks and Petroleum in the Danish North Sea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Catherine Eschman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1264175" y="3755375"/>
            <a:ext cx="637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Timeline of Middle Jurassic petroleum system in the Danish Central Graben</a:t>
            </a:r>
            <a:endParaRPr sz="21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7375"/>
            <a:ext cx="8839202" cy="31580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lin ang="5400012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Oil from Upper Jurassic-Lower Cretaceous marine  “hot shales”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Hydrocarbons from the Middle Jurassic Bryne-Lulu “coal marker” formations are mostly gas-prone, but capable of producing oil and condensate.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“Coal marker” petroleum system proven to be economic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Coal, coaly shales, and carbonaceous shales all considered similar in source rock potential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potential for further hydrocarbon exploration opportunities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lin ang="5400012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Petersen et al., 2018, Source Rocks and Petroleum in Danish North Sea</a:t>
            </a:r>
            <a:endParaRPr sz="2500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Gautier, Donald L., 2005. Kimmeridgian Shales Total Petroleum System of the North Sea Graben Province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lin ang="5400012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Geographic location &amp; tectonic setting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Methodology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Lithology &amp; structure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Hydrocarbon production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Expulsion &amp; migration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Conclusion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lin ang="540001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&amp; Tectonic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608450"/>
            <a:ext cx="41541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North sea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Rift system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Danish Central Graben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Tail End Graben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Sogne Basin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West of Coffee Soil Fault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250" y="172763"/>
            <a:ext cx="4244700" cy="47979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lin ang="5400012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572000" y="458025"/>
            <a:ext cx="41841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226350" y="1144125"/>
            <a:ext cx="45297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Well logs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Seismic surveys and modelling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constructed using 37 seismic horizons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Facies maps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73950" cy="47373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950" y="3236475"/>
            <a:ext cx="2646475" cy="1653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72000" y="296900"/>
            <a:ext cx="41433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Lithology &amp; structure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297200" y="983000"/>
            <a:ext cx="4692900" cy="4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rocks: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Primary: Upper Jurassic- Lower Cretaceous marine shales (Hot Shales)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Middle Jurassic coals and coaly shales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Reservoirs: chalk and Middle Jurassic sandstone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Seals: chalk and shale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Traps: unconformities and faults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150"/>
            <a:ext cx="4143300" cy="46592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2969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Hydrocarbon production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4294967295"/>
          </p:nvPr>
        </p:nvSpPr>
        <p:spPr>
          <a:xfrm>
            <a:off x="368850" y="930025"/>
            <a:ext cx="8406300" cy="17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Oil from the Kimmeridge, Mandal, and Farsund formations (TOC 2-15%).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497 samples from Bryne and Lulu formations divided into coals (&gt;45wt% TOC), coaly shales (10-45wt% TOC) and carbonaceous shales (&lt;10wt% TOC)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 mostly natural gas, but can also produce condensate and oil due to high HI values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Oil composition: heavy stable carbon isotopes, and low sulfur content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325" y="2727025"/>
            <a:ext cx="4439475" cy="2299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50" y="152400"/>
            <a:ext cx="3528806" cy="4838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656" y="152400"/>
            <a:ext cx="3398344" cy="4838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8FC"/>
            </a:gs>
            <a:gs pos="100000">
              <a:srgbClr val="096D9F"/>
            </a:gs>
          </a:gsLst>
          <a:lin ang="5400012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287425" y="495200"/>
            <a:ext cx="44688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Hydrocarbon expulsion &amp; migration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308725" y="1254225"/>
            <a:ext cx="4426200" cy="3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Expulsion began in the Tail End Graben 153-140 Ma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Maturation continues to expand through the cretaceous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Almost entire area matured from Cenozoic to present day</a:t>
            </a:r>
            <a:endParaRPr/>
          </a:p>
          <a:p>
            <a:pPr marL="13716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Tail End Graben overmatured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7575"/>
            <a:ext cx="4156326" cy="45693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A7"/>
            </a:gs>
            <a:gs pos="100000">
              <a:srgbClr val="021723"/>
            </a:gs>
          </a:gsLst>
          <a:lin ang="5400012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550" y="152400"/>
            <a:ext cx="4421571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 Slab</vt:lpstr>
      <vt:lpstr>Arial</vt:lpstr>
      <vt:lpstr>Roboto</vt:lpstr>
      <vt:lpstr>Marina</vt:lpstr>
      <vt:lpstr>Source rocks and Petroleum in the Danish North Sea</vt:lpstr>
      <vt:lpstr>Overview</vt:lpstr>
      <vt:lpstr>Location &amp; Tectonic  setting</vt:lpstr>
      <vt:lpstr>Methodology</vt:lpstr>
      <vt:lpstr>Lithology &amp; structure</vt:lpstr>
      <vt:lpstr>Hydrocarbon production</vt:lpstr>
      <vt:lpstr>PowerPoint Presentation</vt:lpstr>
      <vt:lpstr>Hydrocarbon expulsion &amp; migration</vt:lpstr>
      <vt:lpstr>PowerPoint Presentation</vt:lpstr>
      <vt:lpstr>PowerPoint Presentation</vt:lpstr>
      <vt:lpstr>Conclusions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rocks and Petroleum in the Danish North Sea</dc:title>
  <cp:lastModifiedBy>Catherine Eschman</cp:lastModifiedBy>
  <cp:revision>1</cp:revision>
  <dcterms:modified xsi:type="dcterms:W3CDTF">2023-03-14T00:47:53Z</dcterms:modified>
</cp:coreProperties>
</file>