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8" r:id="rId6"/>
    <p:sldId id="264" r:id="rId7"/>
    <p:sldId id="265" r:id="rId8"/>
    <p:sldId id="269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0DE29-EA33-4860-B5D5-076D6DAC4AE4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6C60B-C141-4933-A3A2-1CA9C95375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E263A-AA39-45D2-93CD-0C565FC83006}" type="slidenum">
              <a:rPr lang="en-US"/>
              <a:pPr/>
              <a:t>9</a:t>
            </a:fld>
            <a:endParaRPr lang="en-US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view this animation, click “View” and then “Slide Show” on the top navigation bar.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5E8A6-6CBE-47E0-B53C-CDDCF82BF717}" type="slidenum">
              <a:rPr lang="en-US"/>
              <a:pPr/>
              <a:t>10</a:t>
            </a:fld>
            <a:endParaRPr lang="en-US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view this animation, click “View” and then “Slide Show” on the top navigation bar.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2D098-34E1-4A30-8856-ACC1E6EC08C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C989-1CB1-4899-B85B-91590BE6E4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848" y="45720"/>
            <a:ext cx="7004304" cy="676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Angular Unconformities and Nonconformities </a:t>
            </a:r>
          </a:p>
        </p:txBody>
      </p:sp>
    </p:spTree>
    <p:controls>
      <p:control spid="2050" name="ShockwaveFlash1" r:id="rId2" imgW="8609524" imgH="579200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52720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56853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6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3142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sedimentary rocks\sedrx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77" y="253541"/>
            <a:ext cx="8075594" cy="6294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6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0"/>
            <a:ext cx="49537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6_1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0"/>
            <a:ext cx="52545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g_6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2" y="537883"/>
            <a:ext cx="6367318" cy="5969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Relative Geologic Dating </a:t>
            </a:r>
          </a:p>
        </p:txBody>
      </p:sp>
    </p:spTree>
    <p:controls>
      <p:control spid="1026" name="ShockwaveFlash1" r:id="rId2" imgW="8685714" imgH="571428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</Words>
  <Application>Microsoft Office PowerPoint</Application>
  <PresentationFormat>On-screen Show (4:3)</PresentationFormat>
  <Paragraphs>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Relative Geologic Dating </vt:lpstr>
      <vt:lpstr>Angular Unconformities and Nonconformities 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2</cp:revision>
  <dcterms:created xsi:type="dcterms:W3CDTF">2015-01-13T21:42:11Z</dcterms:created>
  <dcterms:modified xsi:type="dcterms:W3CDTF">2015-01-13T21:54:02Z</dcterms:modified>
</cp:coreProperties>
</file>