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62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7" r:id="rId12"/>
    <p:sldId id="280" r:id="rId13"/>
    <p:sldId id="259" r:id="rId14"/>
    <p:sldId id="278" r:id="rId15"/>
    <p:sldId id="279" r:id="rId16"/>
    <p:sldId id="270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ED6CB-1CBC-4E99-AC0B-14390A670ECE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897842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Subsurface Formation Fluids in Petroleum Environment</a:t>
            </a:r>
          </a:p>
          <a:p>
            <a:endParaRPr lang="en-US" sz="3000" b="1" dirty="0" smtClean="0"/>
          </a:p>
          <a:p>
            <a:pPr>
              <a:buFont typeface="Arial" pitchFamily="34" charset="0"/>
              <a:buChar char="•"/>
            </a:pPr>
            <a:r>
              <a:rPr lang="en-US" sz="3000" b="1" dirty="0" smtClean="0"/>
              <a:t>Formation Water</a:t>
            </a:r>
          </a:p>
          <a:p>
            <a:endParaRPr lang="en-US" sz="3000" b="1" dirty="0" smtClean="0"/>
          </a:p>
          <a:p>
            <a:pPr>
              <a:buFont typeface="Arial" pitchFamily="34" charset="0"/>
              <a:buChar char="•"/>
            </a:pPr>
            <a:r>
              <a:rPr lang="en-US" sz="3000" b="1" dirty="0" smtClean="0"/>
              <a:t>Crude Oil</a:t>
            </a:r>
          </a:p>
          <a:p>
            <a:endParaRPr lang="en-US" sz="3000" b="1" dirty="0" smtClean="0"/>
          </a:p>
          <a:p>
            <a:pPr>
              <a:buFont typeface="Arial" pitchFamily="34" charset="0"/>
              <a:buChar char="•"/>
            </a:pPr>
            <a:r>
              <a:rPr lang="en-US" sz="3000" b="1" dirty="0" smtClean="0"/>
              <a:t>Natural Gas</a:t>
            </a:r>
            <a:endParaRPr lang="en-US" sz="3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667000"/>
            <a:ext cx="6150431" cy="222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7620000" cy="640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168"/>
            <a:ext cx="5410128" cy="659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85800"/>
            <a:ext cx="50275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3816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00739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76200"/>
            <a:ext cx="50768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124200"/>
            <a:ext cx="49815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62000"/>
            <a:ext cx="60674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429000"/>
            <a:ext cx="60007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1"/>
            <a:ext cx="4924425" cy="333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733800"/>
            <a:ext cx="488125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14375"/>
            <a:ext cx="5538788" cy="49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40000">
            <a:off x="2041855" y="-1349403"/>
            <a:ext cx="5325867" cy="878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4545"/>
          <a:stretch>
            <a:fillRect/>
          </a:stretch>
        </p:blipFill>
        <p:spPr bwMode="auto">
          <a:xfrm>
            <a:off x="533400" y="228600"/>
            <a:ext cx="616482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43200"/>
            <a:ext cx="4705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953000"/>
            <a:ext cx="36099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667000"/>
            <a:ext cx="37147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572000"/>
            <a:ext cx="34480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248650" cy="397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00200" y="762000"/>
            <a:ext cx="4808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Paraffins</a:t>
            </a:r>
            <a:r>
              <a:rPr lang="en-US" dirty="0" smtClean="0"/>
              <a:t> – chain and branched shaped molecules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6029325" cy="555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4808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Paraffins</a:t>
            </a:r>
            <a:r>
              <a:rPr lang="en-US" dirty="0" smtClean="0"/>
              <a:t> – chain and branched shaped molecules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586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00200" y="762000"/>
            <a:ext cx="609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Paraffins</a:t>
            </a:r>
            <a:r>
              <a:rPr lang="en-US" dirty="0" smtClean="0"/>
              <a:t> – chain and branched shaped molecules, single bonds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495425"/>
            <a:ext cx="59055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6400" y="838200"/>
            <a:ext cx="620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Napthenes</a:t>
            </a:r>
            <a:r>
              <a:rPr lang="en-US" dirty="0" smtClean="0"/>
              <a:t> – ring-shaped molecules with branches, single bonds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85800"/>
            <a:ext cx="6496050" cy="503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304800"/>
            <a:ext cx="3949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Aromatics – ring-shaped, double bonds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589423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51</Words>
  <Application>Microsoft Office PowerPoint</Application>
  <PresentationFormat>On-screen Show (4:3)</PresentationFormat>
  <Paragraphs>12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Oregon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UCS</dc:creator>
  <cp:lastModifiedBy>Windows User</cp:lastModifiedBy>
  <cp:revision>17</cp:revision>
  <dcterms:created xsi:type="dcterms:W3CDTF">2014-12-01T21:10:52Z</dcterms:created>
  <dcterms:modified xsi:type="dcterms:W3CDTF">2015-01-27T23:04:25Z</dcterms:modified>
</cp:coreProperties>
</file>