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7772400"/>
  <p:notesSz cx="6934200" cy="92202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516" y="-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4A81-FE04-40BA-B7F0-3BE88F6B8F29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6A3D-5A85-44DF-A818-24F8C32D04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dterm_exam_review_notes_white_board_Feb9.JPG"/>
          <p:cNvPicPr>
            <a:picLocks noChangeAspect="1"/>
          </p:cNvPicPr>
          <p:nvPr/>
        </p:nvPicPr>
        <p:blipFill>
          <a:blip r:embed="rId2" cstate="print"/>
          <a:srcRect l="2273" t="4545"/>
          <a:stretch>
            <a:fillRect/>
          </a:stretch>
        </p:blipFill>
        <p:spPr>
          <a:xfrm>
            <a:off x="152400" y="381000"/>
            <a:ext cx="9829800" cy="7200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4</cp:revision>
  <dcterms:created xsi:type="dcterms:W3CDTF">2017-02-11T01:27:43Z</dcterms:created>
  <dcterms:modified xsi:type="dcterms:W3CDTF">2017-02-11T01:50:38Z</dcterms:modified>
</cp:coreProperties>
</file>