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58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7DA5-E47D-4531-B967-B7264D48C2B2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F529-5D17-4E0D-A496-FC630EE8A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7543800" cy="23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788491" y="71982"/>
            <a:ext cx="4152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800"/>
            <a:ext cx="280859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905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9622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44" y="685801"/>
            <a:ext cx="40227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181475" cy="28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4229100" cy="31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4924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943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4905375" cy="32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76800"/>
            <a:ext cx="601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48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5943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3933825" cy="28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114800" cy="56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981450" cy="52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4257675" cy="26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4043056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271683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926" y="1524000"/>
            <a:ext cx="38730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886200" cy="357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47720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2956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3790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6067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2981325" cy="2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276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800"/>
            <a:ext cx="3657600" cy="29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42" y="304801"/>
            <a:ext cx="37631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3124200" cy="30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505200"/>
            <a:ext cx="247350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62000"/>
            <a:ext cx="469954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3752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5200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3252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190625"/>
            <a:ext cx="61817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4972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7</cp:revision>
  <dcterms:created xsi:type="dcterms:W3CDTF">2015-01-09T23:15:22Z</dcterms:created>
  <dcterms:modified xsi:type="dcterms:W3CDTF">2015-01-09T23:49:10Z</dcterms:modified>
</cp:coreProperties>
</file>