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321" r:id="rId3"/>
    <p:sldId id="282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73" autoAdjust="0"/>
  </p:normalViewPr>
  <p:slideViewPr>
    <p:cSldViewPr>
      <p:cViewPr varScale="1">
        <p:scale>
          <a:sx n="123" d="100"/>
          <a:sy n="123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ED6CB-1CBC-4E99-AC0B-14390A670ECE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7023833" cy="488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381000"/>
            <a:ext cx="425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Sedimentary Basin Type vs. Tectonic Setting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988" y="762000"/>
            <a:ext cx="40100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51530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33400"/>
            <a:ext cx="51149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0"/>
            <a:ext cx="51244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938213"/>
            <a:ext cx="52387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138" y="561975"/>
            <a:ext cx="54197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863" y="785813"/>
            <a:ext cx="52482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138" y="762000"/>
            <a:ext cx="54197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438" y="304800"/>
            <a:ext cx="51911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613" y="452438"/>
            <a:ext cx="543877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50165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381000"/>
            <a:ext cx="288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Oil production vs. Basin Type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8" y="195263"/>
            <a:ext cx="5267325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2959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7128456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4648200" cy="653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00" y="1371600"/>
            <a:ext cx="49911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9" y="457200"/>
            <a:ext cx="618088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533400"/>
            <a:ext cx="474823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"/>
            <a:ext cx="52578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819400"/>
            <a:ext cx="51911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066800"/>
            <a:ext cx="49339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Sedimentary Basin Models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1000"/>
            <a:ext cx="3581400" cy="602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47815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52768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191000"/>
            <a:ext cx="43910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47339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51244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85800"/>
            <a:ext cx="50577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75" y="1276350"/>
            <a:ext cx="53530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51720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16</Words>
  <Application>Microsoft Office PowerPoint</Application>
  <PresentationFormat>On-screen Show (4:3)</PresentationFormat>
  <Paragraphs>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Western Oregon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UCS</dc:creator>
  <cp:lastModifiedBy>UCS</cp:lastModifiedBy>
  <cp:revision>18</cp:revision>
  <dcterms:created xsi:type="dcterms:W3CDTF">2014-12-01T21:10:52Z</dcterms:created>
  <dcterms:modified xsi:type="dcterms:W3CDTF">2015-02-26T21:40:36Z</dcterms:modified>
</cp:coreProperties>
</file>