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82" r:id="rId3"/>
    <p:sldId id="297" r:id="rId4"/>
    <p:sldId id="295" r:id="rId5"/>
    <p:sldId id="283" r:id="rId6"/>
    <p:sldId id="298" r:id="rId7"/>
    <p:sldId id="299" r:id="rId8"/>
    <p:sldId id="284" r:id="rId9"/>
    <p:sldId id="300" r:id="rId10"/>
    <p:sldId id="304" r:id="rId11"/>
    <p:sldId id="286" r:id="rId12"/>
    <p:sldId id="285" r:id="rId13"/>
    <p:sldId id="301" r:id="rId14"/>
    <p:sldId id="302" r:id="rId15"/>
    <p:sldId id="287" r:id="rId16"/>
    <p:sldId id="288" r:id="rId17"/>
    <p:sldId id="303" r:id="rId18"/>
    <p:sldId id="294" r:id="rId19"/>
    <p:sldId id="306" r:id="rId20"/>
    <p:sldId id="305" r:id="rId21"/>
    <p:sldId id="319" r:id="rId22"/>
    <p:sldId id="307" r:id="rId23"/>
    <p:sldId id="308" r:id="rId24"/>
    <p:sldId id="309" r:id="rId25"/>
    <p:sldId id="311" r:id="rId26"/>
    <p:sldId id="310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2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73" autoAdjust="0"/>
  </p:normalViewPr>
  <p:slideViewPr>
    <p:cSldViewPr>
      <p:cViewPr varScale="1">
        <p:scale>
          <a:sx n="123" d="100"/>
          <a:sy n="123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ED6CB-1CBC-4E99-AC0B-14390A670EC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ED6CB-1CBC-4E99-AC0B-14390A670ECE}" type="datetimeFigureOut">
              <a:rPr lang="en-US" smtClean="0"/>
              <a:pPr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182E-3808-4B44-AC07-6047A9370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26181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750981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Trap Classification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8738" y="928688"/>
            <a:ext cx="648652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Fault Traps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743825" cy="535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Fault Traps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09588"/>
            <a:ext cx="64008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Fault Traps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93477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Wrench Fault Traps (strike slip / </a:t>
            </a:r>
            <a:r>
              <a:rPr lang="en-US" sz="1600" dirty="0" err="1" smtClean="0"/>
              <a:t>transtensional</a:t>
            </a:r>
            <a:r>
              <a:rPr lang="en-US" sz="1600" dirty="0" smtClean="0"/>
              <a:t> faults)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343025"/>
            <a:ext cx="68961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Fault Traps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277100" cy="609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Traps – Growth Faults (</a:t>
            </a:r>
            <a:r>
              <a:rPr lang="en-US" sz="1600" dirty="0" err="1" smtClean="0"/>
              <a:t>syndepositional</a:t>
            </a:r>
            <a:r>
              <a:rPr lang="en-US" sz="1600" dirty="0" smtClean="0"/>
              <a:t> faulting)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810125" cy="6358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Traps – Growth Faults (</a:t>
            </a:r>
            <a:r>
              <a:rPr lang="en-US" sz="1600" dirty="0" err="1" smtClean="0"/>
              <a:t>syndepositional</a:t>
            </a:r>
            <a:r>
              <a:rPr lang="en-US" sz="1600" dirty="0" smtClean="0"/>
              <a:t> faulting)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6096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Salt and Clay </a:t>
            </a:r>
            <a:r>
              <a:rPr lang="en-US" sz="1600" dirty="0" err="1" smtClean="0"/>
              <a:t>Diapirs</a:t>
            </a:r>
            <a:r>
              <a:rPr lang="en-US" sz="1600" dirty="0" smtClean="0"/>
              <a:t> – Structural Traps</a:t>
            </a:r>
            <a:endParaRPr lang="en-US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377945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5257800" cy="343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05200"/>
            <a:ext cx="5114925" cy="315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35052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Salt and Clay </a:t>
            </a:r>
            <a:r>
              <a:rPr lang="en-US" sz="1600" dirty="0" err="1" smtClean="0"/>
              <a:t>Diapirs</a:t>
            </a:r>
            <a:r>
              <a:rPr lang="en-US" sz="1600" dirty="0" smtClean="0"/>
              <a:t> – Structural Traps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81175"/>
            <a:ext cx="85344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Classic </a:t>
            </a:r>
            <a:r>
              <a:rPr lang="en-US" sz="1600" dirty="0" err="1" smtClean="0"/>
              <a:t>Anticlinal</a:t>
            </a:r>
            <a:r>
              <a:rPr lang="en-US" sz="1600" dirty="0" smtClean="0"/>
              <a:t> Trap Model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60411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Stratigraphic</a:t>
            </a:r>
            <a:r>
              <a:rPr lang="en-US" sz="1600" dirty="0" smtClean="0"/>
              <a:t> Trap Classification</a:t>
            </a:r>
            <a:endParaRPr lang="en-US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74809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Stratigraphic</a:t>
            </a:r>
            <a:r>
              <a:rPr lang="en-US" sz="1600" dirty="0" smtClean="0"/>
              <a:t> Trap Classification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"/>
            <a:ext cx="62579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86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Stratigraphic</a:t>
            </a:r>
            <a:r>
              <a:rPr lang="en-US" sz="1600" dirty="0" smtClean="0"/>
              <a:t> – Meandering Fluvial Sandstone Traps Wyoming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2007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Stratigraphic</a:t>
            </a:r>
            <a:r>
              <a:rPr lang="en-US" sz="1600" dirty="0" smtClean="0"/>
              <a:t> – Deltaic Sandstone Traps Wyoming</a:t>
            </a:r>
            <a:endParaRPr lang="en-US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57200"/>
            <a:ext cx="5705475" cy="6198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Stratigraphic</a:t>
            </a:r>
            <a:r>
              <a:rPr lang="en-US" sz="1600" dirty="0" smtClean="0"/>
              <a:t> – Barrier Island Trap San Juan Basin</a:t>
            </a:r>
            <a:endParaRPr lang="en-US" sz="1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1436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Stratigraphic</a:t>
            </a:r>
            <a:r>
              <a:rPr lang="en-US" sz="1600" dirty="0" smtClean="0"/>
              <a:t> </a:t>
            </a:r>
            <a:r>
              <a:rPr lang="en-US" sz="1600" dirty="0" err="1" smtClean="0"/>
              <a:t>Pinchout</a:t>
            </a:r>
            <a:r>
              <a:rPr lang="en-US" sz="1600" dirty="0" smtClean="0"/>
              <a:t> Trap</a:t>
            </a:r>
            <a:endParaRPr lang="en-US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1276350"/>
            <a:ext cx="631507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Stratigraphic</a:t>
            </a:r>
            <a:r>
              <a:rPr lang="en-US" sz="1600" dirty="0" smtClean="0"/>
              <a:t> Traps Regressive Barrier Island Sandstone / shale traps</a:t>
            </a:r>
            <a:endParaRPr lang="en-US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07932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716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Shoreline </a:t>
            </a:r>
            <a:r>
              <a:rPr lang="en-US" sz="1600" dirty="0" err="1" smtClean="0"/>
              <a:t>Stratigraphic</a:t>
            </a:r>
            <a:r>
              <a:rPr lang="en-US" sz="1600" dirty="0" smtClean="0"/>
              <a:t> Traps – Transgressing/Regressing Barrier Island Complex</a:t>
            </a:r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881063"/>
            <a:ext cx="63150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533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Stratigraphic</a:t>
            </a:r>
            <a:r>
              <a:rPr lang="en-US" sz="1600" dirty="0" smtClean="0"/>
              <a:t> – Fluvial Sandstone Traps Wyoming</a:t>
            </a:r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295400"/>
            <a:ext cx="436560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1"/>
            <a:ext cx="4495800" cy="26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https://encrypted-tbn3.gstatic.com/images?q=tbn:ANd9GcShXOSTPDr-9dE50c9z3hpbgw5tZCICv5zyVhPnr0_hQ22GpB4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581400"/>
            <a:ext cx="3228975" cy="24206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5800" y="152400"/>
            <a:ext cx="754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Reef Reservoirs and Trapping Mechanisms (complex </a:t>
            </a:r>
            <a:r>
              <a:rPr lang="en-US" sz="1600" dirty="0" err="1" smtClean="0"/>
              <a:t>facies</a:t>
            </a:r>
            <a:r>
              <a:rPr lang="en-US" sz="1600" dirty="0" smtClean="0"/>
              <a:t> / permeability relations)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2865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Trap – </a:t>
            </a:r>
            <a:r>
              <a:rPr lang="en-US" sz="1600" dirty="0" err="1" smtClean="0"/>
              <a:t>Compressional</a:t>
            </a:r>
            <a:r>
              <a:rPr lang="en-US" sz="1600" dirty="0" smtClean="0"/>
              <a:t> Anticline</a:t>
            </a:r>
            <a:endParaRPr lang="en-US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3246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304800"/>
            <a:ext cx="731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Diagenetic</a:t>
            </a:r>
            <a:r>
              <a:rPr lang="en-US" sz="1600" dirty="0" smtClean="0"/>
              <a:t> Traps – altered high/low permeability zones in reservoir; self sealing</a:t>
            </a:r>
            <a:endParaRPr lang="en-US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100138"/>
            <a:ext cx="63246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096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Unconformity Trap – angular, shale seal</a:t>
            </a:r>
            <a:endParaRPr lang="en-US" sz="1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09600"/>
            <a:ext cx="622935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Libya -  (Nonconformity) Unconformity Trap (over granite)</a:t>
            </a:r>
            <a:endParaRPr lang="en-US" sz="1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704850"/>
            <a:ext cx="57340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East Texas Unconformity Trap</a:t>
            </a:r>
            <a:endParaRPr lang="en-US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590282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Prudhoe Bay, AK Combination Fold-Fault-Unconformity Trap</a:t>
            </a:r>
            <a:endParaRPr lang="en-US" sz="1600" dirty="0"/>
          </a:p>
        </p:txBody>
      </p:sp>
      <p:pic>
        <p:nvPicPr>
          <p:cNvPr id="48132" name="Picture 4" descr="http://media-cdn.tripadvisor.com/media/photo-s/01/05/db/72/prudhoe-b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3435245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"/>
            <a:ext cx="35909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114800"/>
            <a:ext cx="7543800" cy="223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5341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64674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Trap – </a:t>
            </a:r>
            <a:r>
              <a:rPr lang="en-US" sz="1600" dirty="0" err="1" smtClean="0"/>
              <a:t>Compressional</a:t>
            </a:r>
            <a:r>
              <a:rPr lang="en-US" sz="1600" dirty="0" smtClean="0"/>
              <a:t> Anticline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619125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Trap – Fold-Thrust Structures, Wyoming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685800"/>
            <a:ext cx="674451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Trap – Compaction Anticline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5029200" cy="621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662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Structural Trap – Draped Anticline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195</Words>
  <Application>Microsoft Office PowerPoint</Application>
  <PresentationFormat>On-screen Show (4:3)</PresentationFormat>
  <Paragraphs>31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Western Oregon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UCS</dc:creator>
  <cp:lastModifiedBy>UCS</cp:lastModifiedBy>
  <cp:revision>14</cp:revision>
  <dcterms:created xsi:type="dcterms:W3CDTF">2014-12-01T21:10:52Z</dcterms:created>
  <dcterms:modified xsi:type="dcterms:W3CDTF">2015-02-24T21:45:46Z</dcterms:modified>
</cp:coreProperties>
</file>